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89" r:id="rId2"/>
    <p:sldId id="338" r:id="rId3"/>
    <p:sldId id="368" r:id="rId4"/>
    <p:sldId id="369" r:id="rId5"/>
    <p:sldId id="370" r:id="rId6"/>
    <p:sldId id="371" r:id="rId7"/>
    <p:sldId id="373" r:id="rId8"/>
    <p:sldId id="374" r:id="rId9"/>
    <p:sldId id="375" r:id="rId10"/>
    <p:sldId id="376" r:id="rId11"/>
    <p:sldId id="377" r:id="rId12"/>
    <p:sldId id="379" r:id="rId13"/>
    <p:sldId id="380" r:id="rId14"/>
    <p:sldId id="381" r:id="rId15"/>
    <p:sldId id="382" r:id="rId16"/>
    <p:sldId id="383" r:id="rId17"/>
    <p:sldId id="384" r:id="rId18"/>
    <p:sldId id="385" r:id="rId19"/>
    <p:sldId id="386" r:id="rId20"/>
    <p:sldId id="387" r:id="rId21"/>
    <p:sldId id="388" r:id="rId2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265F92"/>
    <a:srgbClr val="FF9021"/>
    <a:srgbClr val="0B7F79"/>
    <a:srgbClr val="CC0000"/>
    <a:srgbClr val="105D9C"/>
    <a:srgbClr val="CC00FF"/>
    <a:srgbClr val="66FFFF"/>
    <a:srgbClr val="FF33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2007" autoAdjust="0"/>
  </p:normalViewPr>
  <p:slideViewPr>
    <p:cSldViewPr snapToGrid="0">
      <p:cViewPr varScale="1">
        <p:scale>
          <a:sx n="61" d="100"/>
          <a:sy n="61" d="100"/>
        </p:scale>
        <p:origin x="672"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93D3478-0E88-487C-825B-172BAE55E8D0}" type="datetimeFigureOut">
              <a:rPr lang="en-SG" smtClean="0"/>
              <a:t>30/10/2014</a:t>
            </a:fld>
            <a:endParaRPr lang="en-SG"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E21C673-478A-4BE8-9A6E-5F6BFFBC9A66}" type="slidenum">
              <a:rPr lang="en-SG" smtClean="0"/>
              <a:t>‹#›</a:t>
            </a:fld>
            <a:endParaRPr lang="en-SG" dirty="0"/>
          </a:p>
        </p:txBody>
      </p:sp>
    </p:spTree>
    <p:extLst>
      <p:ext uri="{BB962C8B-B14F-4D97-AF65-F5344CB8AC3E}">
        <p14:creationId xmlns:p14="http://schemas.microsoft.com/office/powerpoint/2010/main" val="95773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2</a:t>
            </a:fld>
            <a:endParaRPr lang="en-SG" dirty="0"/>
          </a:p>
        </p:txBody>
      </p:sp>
    </p:spTree>
    <p:extLst>
      <p:ext uri="{BB962C8B-B14F-4D97-AF65-F5344CB8AC3E}">
        <p14:creationId xmlns:p14="http://schemas.microsoft.com/office/powerpoint/2010/main" val="251527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Look at the</a:t>
            </a:r>
            <a:r>
              <a:rPr lang="en-US" baseline="0" dirty="0" smtClean="0"/>
              <a:t> luminaires installed in our class room and some other areas of our school. They are mostly 0.60m (square) or rectangular luminaires with 1.20m length. Ask our Maintenance department what type of ballast is used in these luminaires – most likely they will have Electronic (EL) ballast.  Use this table to compute the load per luminaire. Then multiply it with the total number of luminaires to get total load (Watts) for lighting of our interior.</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14</a:t>
            </a:fld>
            <a:endParaRPr lang="en-SG"/>
          </a:p>
        </p:txBody>
      </p:sp>
    </p:spTree>
    <p:extLst>
      <p:ext uri="{BB962C8B-B14F-4D97-AF65-F5344CB8AC3E}">
        <p14:creationId xmlns:p14="http://schemas.microsoft.com/office/powerpoint/2010/main" val="315631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The maximum Power density</a:t>
            </a:r>
            <a:r>
              <a:rPr lang="en-US" baseline="0" dirty="0" smtClean="0"/>
              <a:t> (in Watts per Sq.M allowed for different types of interiors) is specified in Singapore Code of Practice SS 530: 2006. For class rooms, it is 15W / Sq.M. You may later on calculate this density for some areas of our school in your project.</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15</a:t>
            </a:fld>
            <a:endParaRPr lang="en-SG"/>
          </a:p>
        </p:txBody>
      </p:sp>
    </p:spTree>
    <p:extLst>
      <p:ext uri="{BB962C8B-B14F-4D97-AF65-F5344CB8AC3E}">
        <p14:creationId xmlns:p14="http://schemas.microsoft.com/office/powerpoint/2010/main" val="241066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Switching</a:t>
            </a:r>
            <a:r>
              <a:rPr lang="en-US" baseline="0" dirty="0" smtClean="0"/>
              <a:t> off any equipment when not required is an obvious choice to save energy. But in offices, schools etc, there is no specific ownership of this process and so it is difficult to cultivate it as a habit.  Timer-switches will ensure that lighting will be switched on and off at specific times when its use is planned.  </a:t>
            </a:r>
          </a:p>
          <a:p>
            <a:r>
              <a:rPr lang="en-US" baseline="0" dirty="0" smtClean="0"/>
              <a:t>Lighting can also be dimmed when linked with daylight-sensors or Presence-detectors. But it is important that the ballast used in the luminaire is ‘dimmable’ type because every EL ballast is not made suitable for dimming.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17</a:t>
            </a:fld>
            <a:endParaRPr lang="en-SG"/>
          </a:p>
        </p:txBody>
      </p:sp>
    </p:spTree>
    <p:extLst>
      <p:ext uri="{BB962C8B-B14F-4D97-AF65-F5344CB8AC3E}">
        <p14:creationId xmlns:p14="http://schemas.microsoft.com/office/powerpoint/2010/main" val="159880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Presence (or Occupancy)</a:t>
            </a:r>
            <a:r>
              <a:rPr lang="en-US" baseline="0" dirty="0" smtClean="0"/>
              <a:t> </a:t>
            </a:r>
            <a:r>
              <a:rPr lang="en-US" dirty="0" smtClean="0"/>
              <a:t>Detectors can</a:t>
            </a:r>
            <a:r>
              <a:rPr lang="en-US" baseline="0" dirty="0" smtClean="0"/>
              <a:t> sense the presence of humans in a space either by passive Infra-Red or radio waves. They are very useful because of convenience and independence of human action to switch on and off. In bigger areas like class rooms or offices, these are less useful because it is used by many people. Presence detectors are often used in rooms occupied by individuals, reception desk etc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18</a:t>
            </a:fld>
            <a:endParaRPr lang="en-SG"/>
          </a:p>
        </p:txBody>
      </p:sp>
    </p:spTree>
    <p:extLst>
      <p:ext uri="{BB962C8B-B14F-4D97-AF65-F5344CB8AC3E}">
        <p14:creationId xmlns:p14="http://schemas.microsoft.com/office/powerpoint/2010/main" val="313946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438150" y="1233488"/>
            <a:ext cx="5921375" cy="3332162"/>
          </a:xfrm>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interior can be re-wired</a:t>
            </a:r>
            <a:r>
              <a:rPr lang="en-US" altLang="en-US" baseline="0" dirty="0" smtClean="0"/>
              <a:t> for switching off alternate luminaires, or dim or activate alternate lamp in the same luminaire. </a:t>
            </a:r>
            <a:endParaRPr lang="en-US" altLang="en-US" dirty="0" smtClean="0"/>
          </a:p>
          <a:p>
            <a:r>
              <a:rPr lang="en-US" altLang="en-US" b="1" dirty="0" smtClean="0"/>
              <a:t>Light reduction controls </a:t>
            </a:r>
            <a:r>
              <a:rPr lang="en-US" altLang="en-US" b="0" dirty="0" smtClean="0"/>
              <a:t>may</a:t>
            </a:r>
            <a:r>
              <a:rPr lang="en-US" altLang="en-US" b="0" baseline="0" dirty="0" smtClean="0"/>
              <a:t> require re-wiring of existing luminaires and / or install additional devices like dimmers. </a:t>
            </a:r>
            <a:endParaRPr lang="en-US" altLang="en-US" b="0" dirty="0" smtClean="0"/>
          </a:p>
        </p:txBody>
      </p:sp>
    </p:spTree>
    <p:extLst>
      <p:ext uri="{BB962C8B-B14F-4D97-AF65-F5344CB8AC3E}">
        <p14:creationId xmlns:p14="http://schemas.microsoft.com/office/powerpoint/2010/main" val="245799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Above is a self-explanatory slide</a:t>
            </a:r>
          </a:p>
          <a:p>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20</a:t>
            </a:fld>
            <a:endParaRPr lang="en-SG"/>
          </a:p>
        </p:txBody>
      </p:sp>
    </p:spTree>
    <p:extLst>
      <p:ext uri="{BB962C8B-B14F-4D97-AF65-F5344CB8AC3E}">
        <p14:creationId xmlns:p14="http://schemas.microsoft.com/office/powerpoint/2010/main" val="189331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A Quiz with 15 MCQs is supplied separately in Word form.</a:t>
            </a:r>
            <a:r>
              <a:rPr lang="en-US" baseline="0" dirty="0" smtClean="0"/>
              <a:t> Pls select any 10 per class. Print enough copies to issue to students and ask them to answer within 15 minutes. The teacher can show the correct answer on the Screen. Students can self-score based on the answers shown. At the end, the teacher once again shows all the right answers, as a kind of revision.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21</a:t>
            </a:fld>
            <a:endParaRPr lang="en-SG"/>
          </a:p>
        </p:txBody>
      </p:sp>
    </p:spTree>
    <p:extLst>
      <p:ext uri="{BB962C8B-B14F-4D97-AF65-F5344CB8AC3E}">
        <p14:creationId xmlns:p14="http://schemas.microsoft.com/office/powerpoint/2010/main" val="384284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baseline="0" dirty="0" smtClean="0"/>
              <a:t>The Sun radiates in all wavelengths of the Electromagnetic spectrum which has a vast range from Cosmic rays at one end and Radio and electrical waves at the other. When the wavelength of radiated energy is between 400 to 700 NM approximately, it impacts the human eye and creates our sense of ‘vision’.  </a:t>
            </a:r>
            <a:r>
              <a:rPr lang="en-US" u="sng" baseline="0" dirty="0" smtClean="0">
                <a:solidFill>
                  <a:srgbClr val="0000FF"/>
                </a:solidFill>
              </a:rPr>
              <a:t>Q: What is a Nanometer?</a:t>
            </a:r>
          </a:p>
          <a:p>
            <a:endParaRPr lang="en-US" baseline="0" dirty="0" smtClean="0"/>
          </a:p>
          <a:p>
            <a:r>
              <a:rPr lang="en-US" baseline="0" dirty="0" smtClean="0"/>
              <a:t>A NM is 10</a:t>
            </a:r>
            <a:r>
              <a:rPr lang="en-US" baseline="30000" dirty="0" smtClean="0"/>
              <a:t>-9 </a:t>
            </a:r>
            <a:r>
              <a:rPr lang="en-US" baseline="0" dirty="0" smtClean="0"/>
              <a:t>Metre. While 400NM gives the impression of Violet colour, 700NM will look red. But Infra-Red heat is a major part of sunlight and that is why we feel hot outdoor. When there are large windows, there is a possibility of heating up the building from the sun and it can increase the air-con load.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4</a:t>
            </a:fld>
            <a:endParaRPr lang="en-SG"/>
          </a:p>
        </p:txBody>
      </p:sp>
    </p:spTree>
    <p:extLst>
      <p:ext uri="{BB962C8B-B14F-4D97-AF65-F5344CB8AC3E}">
        <p14:creationId xmlns:p14="http://schemas.microsoft.com/office/powerpoint/2010/main" val="278994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7423">
              <a:defRPr sz="1500">
                <a:solidFill>
                  <a:schemeClr val="tx1"/>
                </a:solidFill>
                <a:latin typeface="Arial" pitchFamily="34" charset="0"/>
              </a:defRPr>
            </a:lvl1pPr>
            <a:lvl2pPr marL="702756" indent="-270291" defTabSz="857423">
              <a:defRPr sz="1500">
                <a:solidFill>
                  <a:schemeClr val="tx1"/>
                </a:solidFill>
                <a:latin typeface="Arial" pitchFamily="34" charset="0"/>
              </a:defRPr>
            </a:lvl2pPr>
            <a:lvl3pPr marL="1081164" indent="-216233" defTabSz="857423">
              <a:defRPr sz="1500">
                <a:solidFill>
                  <a:schemeClr val="tx1"/>
                </a:solidFill>
                <a:latin typeface="Arial" pitchFamily="34" charset="0"/>
              </a:defRPr>
            </a:lvl3pPr>
            <a:lvl4pPr marL="1513629" indent="-216233" defTabSz="857423">
              <a:defRPr sz="1500">
                <a:solidFill>
                  <a:schemeClr val="tx1"/>
                </a:solidFill>
                <a:latin typeface="Arial" pitchFamily="34" charset="0"/>
              </a:defRPr>
            </a:lvl4pPr>
            <a:lvl5pPr marL="1946095" indent="-216233" defTabSz="857423">
              <a:defRPr sz="1500">
                <a:solidFill>
                  <a:schemeClr val="tx1"/>
                </a:solidFill>
                <a:latin typeface="Arial" pitchFamily="34" charset="0"/>
              </a:defRPr>
            </a:lvl5pPr>
            <a:lvl6pPr marL="2378560" indent="-216233" defTabSz="857423" eaLnBrk="0" fontAlgn="base" hangingPunct="0">
              <a:lnSpc>
                <a:spcPct val="105000"/>
              </a:lnSpc>
              <a:spcBef>
                <a:spcPct val="0"/>
              </a:spcBef>
              <a:spcAft>
                <a:spcPct val="0"/>
              </a:spcAft>
              <a:buSzPct val="95000"/>
              <a:buChar char="•"/>
              <a:defRPr sz="1500">
                <a:solidFill>
                  <a:schemeClr val="tx1"/>
                </a:solidFill>
                <a:latin typeface="Arial" pitchFamily="34" charset="0"/>
              </a:defRPr>
            </a:lvl6pPr>
            <a:lvl7pPr marL="2811026" indent="-216233" defTabSz="857423" eaLnBrk="0" fontAlgn="base" hangingPunct="0">
              <a:lnSpc>
                <a:spcPct val="105000"/>
              </a:lnSpc>
              <a:spcBef>
                <a:spcPct val="0"/>
              </a:spcBef>
              <a:spcAft>
                <a:spcPct val="0"/>
              </a:spcAft>
              <a:buSzPct val="95000"/>
              <a:buChar char="•"/>
              <a:defRPr sz="1500">
                <a:solidFill>
                  <a:schemeClr val="tx1"/>
                </a:solidFill>
                <a:latin typeface="Arial" pitchFamily="34" charset="0"/>
              </a:defRPr>
            </a:lvl7pPr>
            <a:lvl8pPr marL="3243491" indent="-216233" defTabSz="857423" eaLnBrk="0" fontAlgn="base" hangingPunct="0">
              <a:lnSpc>
                <a:spcPct val="105000"/>
              </a:lnSpc>
              <a:spcBef>
                <a:spcPct val="0"/>
              </a:spcBef>
              <a:spcAft>
                <a:spcPct val="0"/>
              </a:spcAft>
              <a:buSzPct val="95000"/>
              <a:buChar char="•"/>
              <a:defRPr sz="1500">
                <a:solidFill>
                  <a:schemeClr val="tx1"/>
                </a:solidFill>
                <a:latin typeface="Arial" pitchFamily="34" charset="0"/>
              </a:defRPr>
            </a:lvl8pPr>
            <a:lvl9pPr marL="3675957" indent="-216233" defTabSz="857423" eaLnBrk="0" fontAlgn="base" hangingPunct="0">
              <a:lnSpc>
                <a:spcPct val="105000"/>
              </a:lnSpc>
              <a:spcBef>
                <a:spcPct val="0"/>
              </a:spcBef>
              <a:spcAft>
                <a:spcPct val="0"/>
              </a:spcAft>
              <a:buSzPct val="95000"/>
              <a:buChar char="•"/>
              <a:defRPr sz="1500">
                <a:solidFill>
                  <a:schemeClr val="tx1"/>
                </a:solidFill>
                <a:latin typeface="Arial" pitchFamily="34" charset="0"/>
              </a:defRPr>
            </a:lvl9pPr>
          </a:lstStyle>
          <a:p>
            <a:fld id="{1444298F-A269-4363-AB55-687C2F6971D4}" type="slidenum">
              <a:rPr lang="en-GB" altLang="en-GB" sz="1100"/>
              <a:pPr/>
              <a:t>5</a:t>
            </a:fld>
            <a:endParaRPr lang="en-GB" altLang="en-GB" sz="1100"/>
          </a:p>
        </p:txBody>
      </p:sp>
      <p:sp>
        <p:nvSpPr>
          <p:cNvPr id="60419" name="Rectangle 2"/>
          <p:cNvSpPr>
            <a:spLocks noGrp="1" noRot="1" noChangeAspect="1" noChangeArrowheads="1" noTextEdit="1"/>
          </p:cNvSpPr>
          <p:nvPr>
            <p:ph type="sldImg"/>
          </p:nvPr>
        </p:nvSpPr>
        <p:spPr>
          <a:xfrm>
            <a:off x="122238" y="747713"/>
            <a:ext cx="6553200" cy="3687762"/>
          </a:xfrm>
          <a:ln w="12700" cap="flat">
            <a:solidFill>
              <a:schemeClr val="tx1"/>
            </a:solidFill>
          </a:ln>
        </p:spPr>
      </p:sp>
      <p:sp>
        <p:nvSpPr>
          <p:cNvPr id="60420" name="Rectangle 3"/>
          <p:cNvSpPr>
            <a:spLocks noGrp="1" noChangeArrowheads="1"/>
          </p:cNvSpPr>
          <p:nvPr>
            <p:ph type="body" idx="1"/>
          </p:nvPr>
        </p:nvSpPr>
        <p:spPr>
          <a:xfrm>
            <a:off x="905767" y="4702901"/>
            <a:ext cx="4986142" cy="44645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0" tIns="44446" rIns="90480" bIns="44446"/>
          <a:lstStyle/>
          <a:p>
            <a:r>
              <a:rPr lang="en-US" altLang="en-US" sz="2400" b="1" dirty="0" smtClean="0">
                <a:latin typeface="Arial" pitchFamily="34" charset="0"/>
              </a:rPr>
              <a:t>Light output</a:t>
            </a:r>
            <a:r>
              <a:rPr lang="en-US" altLang="en-US" sz="2400" b="1" baseline="0" dirty="0" smtClean="0">
                <a:latin typeface="Arial" pitchFamily="34" charset="0"/>
              </a:rPr>
              <a:t> </a:t>
            </a:r>
            <a:r>
              <a:rPr lang="en-US" altLang="en-US" sz="2400" b="0" baseline="0" dirty="0" smtClean="0">
                <a:latin typeface="Arial" pitchFamily="34" charset="0"/>
              </a:rPr>
              <a:t>(in lumens) </a:t>
            </a:r>
            <a:r>
              <a:rPr lang="en-US" altLang="en-US" sz="2400" baseline="0" dirty="0" smtClean="0">
                <a:latin typeface="Arial" pitchFamily="34" charset="0"/>
              </a:rPr>
              <a:t>of each lamp is published by reputable manufacturers in their catalogue.    </a:t>
            </a:r>
          </a:p>
          <a:p>
            <a:r>
              <a:rPr lang="en-US" altLang="en-US" sz="2400" b="1" baseline="0" dirty="0" smtClean="0">
                <a:latin typeface="Arial" pitchFamily="34" charset="0"/>
              </a:rPr>
              <a:t>Efficacy</a:t>
            </a:r>
            <a:r>
              <a:rPr lang="en-US" altLang="en-US" sz="2400" baseline="0" dirty="0" smtClean="0">
                <a:latin typeface="Arial" pitchFamily="34" charset="0"/>
              </a:rPr>
              <a:t> is an indicator (at first glance) about how energy-efficient a lamp is. It is in Lumens / Watt</a:t>
            </a:r>
          </a:p>
          <a:p>
            <a:r>
              <a:rPr lang="en-US" altLang="en-US" sz="2400" b="1" baseline="0" dirty="0" smtClean="0">
                <a:latin typeface="Arial" pitchFamily="34" charset="0"/>
              </a:rPr>
              <a:t>Illuminance</a:t>
            </a:r>
            <a:r>
              <a:rPr lang="en-US" altLang="en-US" sz="2400" baseline="0" dirty="0" smtClean="0">
                <a:latin typeface="Arial" pitchFamily="34" charset="0"/>
              </a:rPr>
              <a:t> in Lux is one of the final deliverables of a lighting system. </a:t>
            </a:r>
          </a:p>
          <a:p>
            <a:r>
              <a:rPr lang="en-US" altLang="en-US" sz="2400" baseline="0" dirty="0" smtClean="0">
                <a:latin typeface="Arial" pitchFamily="34" charset="0"/>
              </a:rPr>
              <a:t>Power Density (in W / M</a:t>
            </a:r>
            <a:r>
              <a:rPr lang="en-US" altLang="en-US" sz="2400" baseline="30000" dirty="0" smtClean="0">
                <a:latin typeface="Arial" pitchFamily="34" charset="0"/>
              </a:rPr>
              <a:t>2</a:t>
            </a:r>
            <a:r>
              <a:rPr lang="en-US" altLang="en-US" sz="2400" baseline="0" dirty="0" smtClean="0">
                <a:latin typeface="Arial" pitchFamily="34" charset="0"/>
              </a:rPr>
              <a:t>) is used by the Building &amp; Construction Authority (BCA) to control the electrical loading of a given space for lighting, air-conditioning etc. Higher the efficacy of a lamp, higher the energy saving and less the power density. Watts/Sq.M is also used as a criterion to give Green Mark Awards for buildings. </a:t>
            </a:r>
            <a:endParaRPr lang="en-US" altLang="en-US" sz="2400" dirty="0" smtClean="0">
              <a:latin typeface="Arial" pitchFamily="34" charset="0"/>
            </a:endParaRPr>
          </a:p>
        </p:txBody>
      </p:sp>
    </p:spTree>
    <p:extLst>
      <p:ext uri="{BB962C8B-B14F-4D97-AF65-F5344CB8AC3E}">
        <p14:creationId xmlns:p14="http://schemas.microsoft.com/office/powerpoint/2010/main" val="5012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The Incandescent lamp (or common bulb)</a:t>
            </a:r>
            <a:r>
              <a:rPr lang="en-US" baseline="0" dirty="0" smtClean="0"/>
              <a:t> has a low efficacy of 12 lumens/W.  </a:t>
            </a:r>
            <a:r>
              <a:rPr lang="en-US" u="sng" baseline="0" dirty="0" smtClean="0"/>
              <a:t>Q: Who invented the electric bulb? </a:t>
            </a:r>
          </a:p>
          <a:p>
            <a:endParaRPr lang="en-US" baseline="0" dirty="0" smtClean="0"/>
          </a:p>
          <a:p>
            <a:r>
              <a:rPr lang="en-US" baseline="0" dirty="0" smtClean="0"/>
              <a:t>Compared to it, the CFL (or  commonly called Energy-saver lamp used in households, hotels &amp; public spaces) has 5 times higher Efficacy.  So a CFL 15W can replace an incandescent 75W bulb, so long as there is no dimming involved as the latter cannot be dimmed.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6</a:t>
            </a:fld>
            <a:endParaRPr lang="en-SG"/>
          </a:p>
        </p:txBody>
      </p:sp>
    </p:spTree>
    <p:extLst>
      <p:ext uri="{BB962C8B-B14F-4D97-AF65-F5344CB8AC3E}">
        <p14:creationId xmlns:p14="http://schemas.microsoft.com/office/powerpoint/2010/main" val="356401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pPr>
              <a:lnSpc>
                <a:spcPct val="100000"/>
              </a:lnSpc>
            </a:pPr>
            <a:r>
              <a:rPr lang="en-US" altLang="en-US" sz="2800" b="0" dirty="0" smtClean="0">
                <a:solidFill>
                  <a:srgbClr val="FF0000"/>
                </a:solidFill>
                <a:latin typeface="Arial" panose="020B0604020202020204" pitchFamily="34" charset="0"/>
                <a:cs typeface="Arial" panose="020B0604020202020204" pitchFamily="34" charset="0"/>
              </a:rPr>
              <a:t>You can see a number of luminaires in an interior</a:t>
            </a:r>
            <a:r>
              <a:rPr lang="en-US" altLang="en-US" sz="2800" b="0" baseline="0" dirty="0" smtClean="0">
                <a:solidFill>
                  <a:srgbClr val="FF0000"/>
                </a:solidFill>
                <a:latin typeface="Arial" panose="020B0604020202020204" pitchFamily="34" charset="0"/>
                <a:cs typeface="Arial" panose="020B0604020202020204" pitchFamily="34" charset="0"/>
              </a:rPr>
              <a:t> like our class room, each with one or more lamps inside. However, all the light output of lamps will not reach the working plane. For schools, offices and industries, the measuring plane for lighting level is at the table top (0.8 to 1.0 metre above floor). </a:t>
            </a:r>
          </a:p>
          <a:p>
            <a:pPr>
              <a:lnSpc>
                <a:spcPct val="100000"/>
              </a:lnSpc>
            </a:pPr>
            <a:r>
              <a:rPr lang="en-US" altLang="en-US" sz="2800" b="1" dirty="0" smtClean="0">
                <a:solidFill>
                  <a:srgbClr val="FF0000"/>
                </a:solidFill>
                <a:latin typeface="Arial" panose="020B0604020202020204" pitchFamily="34" charset="0"/>
                <a:cs typeface="Arial" panose="020B0604020202020204" pitchFamily="34" charset="0"/>
              </a:rPr>
              <a:t>UF</a:t>
            </a:r>
            <a:r>
              <a:rPr lang="en-US" altLang="en-US" sz="2800" b="0" dirty="0" smtClean="0">
                <a:solidFill>
                  <a:srgbClr val="FF0000"/>
                </a:solidFill>
                <a:latin typeface="Arial" panose="020B0604020202020204" pitchFamily="34" charset="0"/>
                <a:cs typeface="Arial" panose="020B0604020202020204" pitchFamily="34" charset="0"/>
              </a:rPr>
              <a:t> is the Utilisation Factor of the total lumens installed. It depends on the room dimensions, type of luminaire used, Reflectances of walls, ceiling &amp; floor, height of fitting suspension etc. UF is usually between 0.6 to 0.8. It was </a:t>
            </a:r>
            <a:r>
              <a:rPr lang="en-US" altLang="en-US" sz="2800" b="0" baseline="0" dirty="0" smtClean="0">
                <a:solidFill>
                  <a:srgbClr val="FF0000"/>
                </a:solidFill>
                <a:latin typeface="Arial" panose="020B0604020202020204" pitchFamily="34" charset="0"/>
                <a:cs typeface="Arial" panose="020B0604020202020204" pitchFamily="34" charset="0"/>
              </a:rPr>
              <a:t> already calculated by the Building professional when installing our present school lighting</a:t>
            </a:r>
            <a:r>
              <a:rPr lang="en-US" altLang="en-US" sz="2800" b="0" dirty="0" smtClean="0">
                <a:solidFill>
                  <a:srgbClr val="FF0000"/>
                </a:solidFill>
                <a:latin typeface="Arial" panose="020B0604020202020204" pitchFamily="34" charset="0"/>
                <a:cs typeface="Arial" panose="020B0604020202020204" pitchFamily="34" charset="0"/>
              </a:rPr>
              <a:t>. New luminaires produce what</a:t>
            </a:r>
            <a:r>
              <a:rPr lang="en-US" altLang="en-US" sz="2800" b="0" baseline="0" dirty="0" smtClean="0">
                <a:solidFill>
                  <a:srgbClr val="FF0000"/>
                </a:solidFill>
                <a:latin typeface="Arial" panose="020B0604020202020204" pitchFamily="34" charset="0"/>
                <a:cs typeface="Arial" panose="020B0604020202020204" pitchFamily="34" charset="0"/>
              </a:rPr>
              <a:t> is called “Initial illuminance” while commissioning the lighting. It will gradually decline from the initial level.</a:t>
            </a:r>
          </a:p>
          <a:p>
            <a:pPr>
              <a:lnSpc>
                <a:spcPct val="100000"/>
              </a:lnSpc>
            </a:pPr>
            <a:r>
              <a:rPr lang="en-US" altLang="en-US" sz="2800" b="1" dirty="0" smtClean="0">
                <a:solidFill>
                  <a:srgbClr val="FF0000"/>
                </a:solidFill>
                <a:latin typeface="Arial" panose="020B0604020202020204" pitchFamily="34" charset="0"/>
                <a:cs typeface="Arial" panose="020B0604020202020204" pitchFamily="34" charset="0"/>
              </a:rPr>
              <a:t>MF</a:t>
            </a:r>
            <a:r>
              <a:rPr lang="en-US" altLang="en-US" sz="2800" b="0" dirty="0" smtClean="0">
                <a:solidFill>
                  <a:srgbClr val="FF0000"/>
                </a:solidFill>
                <a:latin typeface="Arial" panose="020B0604020202020204" pitchFamily="34" charset="0"/>
                <a:cs typeface="Arial" panose="020B0604020202020204" pitchFamily="34" charset="0"/>
              </a:rPr>
              <a:t> Is the Maintenance Factor to account</a:t>
            </a:r>
            <a:r>
              <a:rPr lang="en-US" altLang="en-US" sz="2800" b="0" baseline="0" dirty="0" smtClean="0">
                <a:solidFill>
                  <a:srgbClr val="FF0000"/>
                </a:solidFill>
                <a:latin typeface="Arial" panose="020B0604020202020204" pitchFamily="34" charset="0"/>
                <a:cs typeface="Arial" panose="020B0604020202020204" pitchFamily="34" charset="0"/>
              </a:rPr>
              <a:t> for </a:t>
            </a:r>
            <a:r>
              <a:rPr lang="en-US" altLang="en-US" sz="2800" b="0" dirty="0" smtClean="0">
                <a:solidFill>
                  <a:srgbClr val="FF0000"/>
                </a:solidFill>
                <a:latin typeface="Arial" panose="020B0604020202020204" pitchFamily="34" charset="0"/>
                <a:cs typeface="Arial" panose="020B0604020202020204" pitchFamily="34" charset="0"/>
              </a:rPr>
              <a:t>gradual light depreciation of lamp and the dust accumulation on luminaires and room surfaces and</a:t>
            </a:r>
            <a:r>
              <a:rPr lang="en-US" altLang="en-US" sz="2800" b="0" baseline="0" dirty="0" smtClean="0">
                <a:solidFill>
                  <a:srgbClr val="FF0000"/>
                </a:solidFill>
                <a:latin typeface="Arial" panose="020B0604020202020204" pitchFamily="34" charset="0"/>
                <a:cs typeface="Arial" panose="020B0604020202020204" pitchFamily="34" charset="0"/>
              </a:rPr>
              <a:t> lamp failures. </a:t>
            </a:r>
            <a:r>
              <a:rPr lang="en-US" altLang="en-US" sz="2800" b="0" dirty="0" smtClean="0">
                <a:solidFill>
                  <a:srgbClr val="FF0000"/>
                </a:solidFill>
                <a:latin typeface="Arial" panose="020B0604020202020204" pitchFamily="34" charset="0"/>
                <a:cs typeface="Arial" panose="020B0604020202020204" pitchFamily="34" charset="0"/>
              </a:rPr>
              <a:t> MF varies from 0.65 to 0.90. A</a:t>
            </a:r>
            <a:r>
              <a:rPr lang="en-US" altLang="en-US" sz="2800" b="0" baseline="0" dirty="0" smtClean="0">
                <a:solidFill>
                  <a:srgbClr val="FF0000"/>
                </a:solidFill>
                <a:latin typeface="Arial" panose="020B0604020202020204" pitchFamily="34" charset="0"/>
                <a:cs typeface="Arial" panose="020B0604020202020204" pitchFamily="34" charset="0"/>
              </a:rPr>
              <a:t> </a:t>
            </a:r>
            <a:r>
              <a:rPr lang="en-US" altLang="en-US" sz="2800" b="0" dirty="0" smtClean="0">
                <a:solidFill>
                  <a:srgbClr val="FF0000"/>
                </a:solidFill>
                <a:latin typeface="Arial" panose="020B0604020202020204" pitchFamily="34" charset="0"/>
                <a:cs typeface="Arial" panose="020B0604020202020204" pitchFamily="34" charset="0"/>
              </a:rPr>
              <a:t>suitable</a:t>
            </a:r>
            <a:r>
              <a:rPr lang="en-US" altLang="en-US" sz="2800" b="0" baseline="0" dirty="0" smtClean="0">
                <a:solidFill>
                  <a:srgbClr val="FF0000"/>
                </a:solidFill>
                <a:latin typeface="Arial" panose="020B0604020202020204" pitchFamily="34" charset="0"/>
                <a:cs typeface="Arial" panose="020B0604020202020204" pitchFamily="34" charset="0"/>
              </a:rPr>
              <a:t> MF has been reckoned by the original designer of our school lighting. For an air-conditioned interior, the MF is usually taken at 0.85. </a:t>
            </a:r>
            <a:endParaRPr lang="en-US" altLang="en-US" sz="2800" b="0" dirty="0" smtClean="0">
              <a:solidFill>
                <a:srgbClr val="FF0000"/>
              </a:solidFill>
              <a:latin typeface="Arial" panose="020B0604020202020204" pitchFamily="34" charset="0"/>
              <a:cs typeface="Arial" panose="020B0604020202020204" pitchFamily="34" charset="0"/>
            </a:endParaRPr>
          </a:p>
          <a:p>
            <a:endParaRPr lang="en-SG"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C56D854-2CB7-4B06-8D6F-6053F493E03E}" type="slidenum">
              <a:rPr lang="en-SG" smtClean="0"/>
              <a:t>7</a:t>
            </a:fld>
            <a:endParaRPr lang="en-SG"/>
          </a:p>
        </p:txBody>
      </p:sp>
    </p:spTree>
    <p:extLst>
      <p:ext uri="{BB962C8B-B14F-4D97-AF65-F5344CB8AC3E}">
        <p14:creationId xmlns:p14="http://schemas.microsoft.com/office/powerpoint/2010/main" val="197387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On clear</a:t>
            </a:r>
            <a:r>
              <a:rPr lang="en-US" baseline="0" dirty="0" smtClean="0"/>
              <a:t> or white-cloudy day, the illuminance under the shade of a tree is about 10,000 Lux. Directly under the sun is 100,000 Lux. Our forefathers for millions of years, used daytime and daylight for hunting, agriculture, herding animals, fight wars, create buildings from the great Pyramids to the Great wall of China. Even now, when we walk to a food court during lunch time or travel by road from place to place, we do so under varying lighting levels from 20,000-100,000 Lux. Even in the shade of a tree, it is normally 10,000 Lux. Human eyes are used to this level. </a:t>
            </a:r>
          </a:p>
          <a:p>
            <a:r>
              <a:rPr lang="en-US" baseline="0" dirty="0" smtClean="0"/>
              <a:t>However, we cannot afford to have such high illuminance by electric lighting in building interiors as the energy-usage will be tremendous and the glare uncontrollable. So, SS 531 recommends just 300 Lux for class rooms and we cannot go below that level because it is based on Ophthalmologic (medical) and other investigations.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8</a:t>
            </a:fld>
            <a:endParaRPr lang="en-SG"/>
          </a:p>
        </p:txBody>
      </p:sp>
    </p:spTree>
    <p:extLst>
      <p:ext uri="{BB962C8B-B14F-4D97-AF65-F5344CB8AC3E}">
        <p14:creationId xmlns:p14="http://schemas.microsoft.com/office/powerpoint/2010/main" val="284168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Colour Rendering Index</a:t>
            </a:r>
            <a:r>
              <a:rPr lang="en-US" baseline="0" dirty="0" smtClean="0"/>
              <a:t> (CRI) is a measure how well you see colours while using electric light sources.  The ability to bring out true colours of objects will depend on the spectral energy of the lamp and how much of energy it has in the wavelengths of 400-700 NM.  Of these, Red-Green-Blue (RGB) are called Primary Colours. </a:t>
            </a:r>
          </a:p>
          <a:p>
            <a:endParaRPr lang="en-US" baseline="0" dirty="0" smtClean="0"/>
          </a:p>
          <a:p>
            <a:r>
              <a:rPr lang="en-US" baseline="0" dirty="0" smtClean="0"/>
              <a:t>The sun radiates in all the wavelengths and hence the CRI of daylight is 100 (Avoid calling it as 100%. The percentage should not be used because CRI is an Integer by definition). The Fluorescent tube or any other lamp in our class should have a CRI of &gt;80 as per SS 531 because we should be seeing colours of text and other objects  reasonably well. If LED or other sources are to be used, they should also be specified for this CRI &gt; 80. </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9</a:t>
            </a:fld>
            <a:endParaRPr lang="en-SG"/>
          </a:p>
        </p:txBody>
      </p:sp>
    </p:spTree>
    <p:extLst>
      <p:ext uri="{BB962C8B-B14F-4D97-AF65-F5344CB8AC3E}">
        <p14:creationId xmlns:p14="http://schemas.microsoft.com/office/powerpoint/2010/main" val="160225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These are the school lighting</a:t>
            </a:r>
            <a:r>
              <a:rPr lang="en-US" baseline="0" dirty="0" smtClean="0"/>
              <a:t> recommendations of SS 531-1. We will avoid talking about the Glare Rating because it is too complex to teach at this stage.</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11</a:t>
            </a:fld>
            <a:endParaRPr lang="en-SG"/>
          </a:p>
        </p:txBody>
      </p:sp>
    </p:spTree>
    <p:extLst>
      <p:ext uri="{BB962C8B-B14F-4D97-AF65-F5344CB8AC3E}">
        <p14:creationId xmlns:p14="http://schemas.microsoft.com/office/powerpoint/2010/main" val="334060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US" dirty="0" smtClean="0"/>
              <a:t>Fluorescent tubes come in</a:t>
            </a:r>
            <a:r>
              <a:rPr lang="en-US" baseline="0" dirty="0" smtClean="0"/>
              <a:t> 3 diameters called T12-T8-T5 shown above. Of these, T12 tube is hardly used in Singapore. We use T8 and T5 tubes.</a:t>
            </a:r>
          </a:p>
          <a:p>
            <a:r>
              <a:rPr lang="en-US" dirty="0" smtClean="0"/>
              <a:t>The Electro Magnetic (</a:t>
            </a:r>
            <a:r>
              <a:rPr lang="en-US" b="1" dirty="0" smtClean="0"/>
              <a:t>EM</a:t>
            </a:r>
            <a:r>
              <a:rPr lang="en-US" dirty="0" smtClean="0"/>
              <a:t>) ballast is the old type which is mostly replaced by the Electronic (</a:t>
            </a:r>
            <a:r>
              <a:rPr lang="en-US" b="1" dirty="0" smtClean="0"/>
              <a:t>EL</a:t>
            </a:r>
            <a:r>
              <a:rPr lang="en-US" dirty="0" smtClean="0"/>
              <a:t>) ballast in schools. The EL</a:t>
            </a:r>
            <a:r>
              <a:rPr lang="en-US" baseline="0" dirty="0" smtClean="0"/>
              <a:t> ballast is more efficient, runs the tube at a lower wattage (but with same light output) and EL ballast loss is also less. CFLs may be used in some round-shaped luminaires in canteen, Meeting rooms etc as they look aesthetically more pleasing.  Self-ballasted LED lamps are also increasing in the market. But right now, their prices may not allow long-term cost economics compared to Fluorescent or CFL.</a:t>
            </a:r>
            <a:endParaRPr lang="en-SG" dirty="0"/>
          </a:p>
        </p:txBody>
      </p:sp>
      <p:sp>
        <p:nvSpPr>
          <p:cNvPr id="4" name="Slide Number Placeholder 3"/>
          <p:cNvSpPr>
            <a:spLocks noGrp="1"/>
          </p:cNvSpPr>
          <p:nvPr>
            <p:ph type="sldNum" sz="quarter" idx="10"/>
          </p:nvPr>
        </p:nvSpPr>
        <p:spPr/>
        <p:txBody>
          <a:bodyPr/>
          <a:lstStyle/>
          <a:p>
            <a:fld id="{3C56D854-2CB7-4B06-8D6F-6053F493E03E}" type="slidenum">
              <a:rPr lang="en-SG" smtClean="0"/>
              <a:t>13</a:t>
            </a:fld>
            <a:endParaRPr lang="en-SG"/>
          </a:p>
        </p:txBody>
      </p:sp>
    </p:spTree>
    <p:extLst>
      <p:ext uri="{BB962C8B-B14F-4D97-AF65-F5344CB8AC3E}">
        <p14:creationId xmlns:p14="http://schemas.microsoft.com/office/powerpoint/2010/main" val="241176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111305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5478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409984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5518" y="609601"/>
            <a:ext cx="11095567" cy="4111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5517" y="1714500"/>
            <a:ext cx="11114616" cy="4583113"/>
          </a:xfrm>
        </p:spPr>
        <p:txBody>
          <a:bodyPr/>
          <a:lstStyle/>
          <a:p>
            <a:pPr lvl="0"/>
            <a:endParaRPr lang="en-US" noProof="0" smtClean="0"/>
          </a:p>
        </p:txBody>
      </p:sp>
      <p:sp>
        <p:nvSpPr>
          <p:cNvPr id="4" name="Slide Number Placeholder 5"/>
          <p:cNvSpPr>
            <a:spLocks noGrp="1"/>
          </p:cNvSpPr>
          <p:nvPr>
            <p:ph type="sldNum" sz="quarter" idx="12"/>
          </p:nvPr>
        </p:nvSpPr>
        <p:spPr>
          <a:xfrm>
            <a:off x="11458805" y="6309321"/>
            <a:ext cx="589856" cy="412155"/>
          </a:xfrm>
        </p:spPr>
        <p:txBody>
          <a:bodyPr/>
          <a:lstStyle>
            <a:lvl1pPr>
              <a:defRPr sz="1400"/>
            </a:lvl1pPr>
          </a:lstStyle>
          <a:p>
            <a:fld id="{A532E8FC-2E16-4215-AF49-A8F385B427C7}" type="slidenum">
              <a:rPr lang="en-SG" smtClean="0"/>
              <a:pPr/>
              <a:t>‹#›</a:t>
            </a:fld>
            <a:endParaRPr lang="en-SG"/>
          </a:p>
        </p:txBody>
      </p:sp>
    </p:spTree>
    <p:extLst>
      <p:ext uri="{BB962C8B-B14F-4D97-AF65-F5344CB8AC3E}">
        <p14:creationId xmlns:p14="http://schemas.microsoft.com/office/powerpoint/2010/main" val="34672311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82371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75771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142700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4471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3080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02730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19154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FE3A5-E79D-4E2C-A3E2-25705B71E7D4}" type="datetimeFigureOut">
              <a:rPr lang="en-SG" smtClean="0"/>
              <a:t>30/10/2014</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62677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FE3A5-E79D-4E2C-A3E2-25705B71E7D4}" type="datetimeFigureOut">
              <a:rPr lang="en-SG" smtClean="0"/>
              <a:t>30/10/2014</a:t>
            </a:fld>
            <a:endParaRPr lang="en-SG"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3E5B-E7F7-4D5A-9A58-D26CE3F66DA7}" type="slidenum">
              <a:rPr lang="en-SG" smtClean="0"/>
              <a:t>‹#›</a:t>
            </a:fld>
            <a:endParaRPr lang="en-SG" dirty="0"/>
          </a:p>
        </p:txBody>
      </p:sp>
    </p:spTree>
    <p:extLst>
      <p:ext uri="{BB962C8B-B14F-4D97-AF65-F5344CB8AC3E}">
        <p14:creationId xmlns:p14="http://schemas.microsoft.com/office/powerpoint/2010/main" val="284090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sg/url?sa=i&amp;rct=j&amp;q=&amp;esrc=s&amp;source=images&amp;cd=&amp;cad=rja&amp;docid=P7H2RF1pw8hWVM&amp;tbnid=80D4pjcM6GDViM:&amp;ved=0CAUQjRw&amp;url=http://www.todayonline.com/singapore/changes-be-made-primary-secondary-school-admission-processes&amp;ei=FD8PU6zNKsntiAf14oBg&amp;bvm=bv.61965928,d.aGc&amp;psig=AFQjCNHtAE3kqIM5KPhSTEjtYRbDN6-rBQ&amp;ust=1393594395631030"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sg/url?sa=i&amp;rct=j&amp;q=&amp;esrc=s&amp;source=images&amp;cd=&amp;cad=rja&amp;docid=GfZyeRS9pGXaVM&amp;tbnid=kxJBLktdGMCAoM:&amp;ved=0CAUQjRw&amp;url=http://www.executivecentre.com.hk/conference_centre/facilities_services&amp;ei=DDQTU-78Mc77rAejvIHoDQ&amp;psig=AFQjCNETWX7VFSmJYCcI48G4zgdOyn3wnQ&amp;ust=1393849176397704"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sg/url?sa=i&amp;rct=j&amp;q=&amp;esrc=s&amp;source=images&amp;cd=&amp;cad=rja&amp;docid=rkEwIKijbMRbBM&amp;tbnid=0vyhlY8XC_72gM:&amp;ved=0CAUQjRw&amp;url=http://www.trilliumcontrols.com/index.php?act%3DviewCat%26catId%3D93&amp;ei=IFsUU6SHG4q0rAfeoYCADg&amp;bvm=bv.61965928,d.bmk&amp;psig=AFQjCNHLhu_cWPzAW5gzjWG_17Z9sLA1cA&amp;ust=1393924891817159" TargetMode="External"/><Relationship Id="rId3" Type="http://schemas.openxmlformats.org/officeDocument/2006/relationships/notesSlide" Target="../notesSlides/notesSlide9.xml"/><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5.jpeg"/><Relationship Id="rId5" Type="http://schemas.openxmlformats.org/officeDocument/2006/relationships/oleObject" Target="../embeddings/oleObject1.bin"/><Relationship Id="rId10" Type="http://schemas.openxmlformats.org/officeDocument/2006/relationships/image" Target="../media/image31.jpeg"/><Relationship Id="rId4" Type="http://schemas.openxmlformats.org/officeDocument/2006/relationships/image" Target="../media/image28.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ww.google.com.sg/url?sa=i&amp;rct=j&amp;q=&amp;esrc=s&amp;source=images&amp;cd=&amp;cad=rja&amp;docid=i-LHqeI-UI7_-M&amp;tbnid=NZAF_ZtJFmm8TM:&amp;ved=0CAUQjRw&amp;url=http://www.tonysdiy.com/service/light-dimmer-switches/&amp;ei=bugTU7K5IonrrAf9zYHQBg&amp;bvm=bv.61965928,d.bmk&amp;psig=AFQjCNHGZ1wsydPxGzOEVo6efFizYbxnqQ&amp;ust=139389991744640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sg/url?sa=i&amp;rct=j&amp;q=&amp;esrc=s&amp;source=images&amp;cd=&amp;cad=rja&amp;docid=2bKKMblmmvVxEM&amp;tbnid=s9HOrXYN2YDT8M:&amp;ved=0CAUQjRw&amp;url=http://blog.sparksdirect.co.uk/energy-saving-switching-or-dimming-presence-detector-types-lighting-control-solutions/&amp;ei=vEETU9qYEsn9rAfA54GACg&amp;bvm=bv.62286460,d.bmk&amp;psig=AFQjCNF5ud6wC3ecK9mt0WjrwjKars7VnA&amp;ust=139385715732853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om.sg/url?sa=i&amp;source=images&amp;cd=&amp;cad=rja&amp;uact=8&amp;docid=OsPs5kJKTy7aQM&amp;tbnid=CGqqoGRAPtL5WM:&amp;ved=0CAgQjRw4Dw&amp;url=http://www.dailymail.co.uk/news/article-2157488/Gardens-By-The-Bay-Supertrees-Singapore-light-night-sky.html&amp;ei=d2Z5U5jCKZfr8AWt-YGYCQ&amp;psig=AFQjCNEY_pgRcXsnDfn8HWNfddqrdfFDtA&amp;ust=1400551415780680" TargetMode="External"/><Relationship Id="rId7" Type="http://schemas.openxmlformats.org/officeDocument/2006/relationships/hyperlink" Target="http://www.google.com.sg/url?sa=i&amp;source=images&amp;cd=&amp;cad=rja&amp;uact=8&amp;docid=v3mnoXvWfYEfjM&amp;tbnid=LBRrtnPBQKJ1wM:&amp;ved=0CAgQjRw4Ng&amp;url=http://filmmakeriq.com/images/55-amazing-photos-from-the-worlds-great-cities/&amp;ei=4mZ5U9GrJcLf8AWrxoKABw&amp;psig=AFQjCNFcqJpeN8E0Re3HzPfIp6hI-6ZZGg&amp;ust=140055152274642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om.sg/url?sa=i&amp;source=images&amp;cd=&amp;cad=rja&amp;uact=8&amp;docid=SsSVPyq9LlzaGM&amp;tbnid=fC7bF3U9IrnxvM:&amp;ved=0CAgQjRw4Dw&amp;url=http://www.etour-singapore.com/christmas-in-singapore-2007.html&amp;ei=eWZ5U9baAdXc8AWWnYKwBg&amp;psig=AFQjCNGniusnLiZkkk94pu3s2DIhA6oHeQ&amp;ust=1400551417101789" TargetMode="External"/><Relationship Id="rId4" Type="http://schemas.openxmlformats.org/officeDocument/2006/relationships/image" Target="../media/image2.jpeg"/><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sg/url?sa=i&amp;rct=j&amp;q=&amp;esrc=s&amp;source=images&amp;cd=&amp;cad=rja&amp;docid=OzTcaHzgVODOXM&amp;tbnid=OvcbTT-pqn21bM:&amp;ved=0CAUQjRw&amp;url=http://www.watthead.org/2006_09_01_archive.html&amp;ei=UWAMU6DUOYeErAfap4GgBQ&amp;bvm=bv.61725948,d.bmk&amp;psig=AFQjCNEkZO2guJq2aEKectNxu5gvlGmH3Q&amp;ust=1393406370681591" TargetMode="External"/><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www.google.com.sg/url?sa=i&amp;rct=j&amp;q=&amp;esrc=s&amp;source=images&amp;cd=&amp;cad=rja&amp;docid=8a5n3Rdc85RzuM&amp;tbnid=aOgIzsBTesLbtM:&amp;ved=0CAUQjRw&amp;url=http://www.studio154production.com/photographic-and-video-daylight-studio-few-minutes-from-the-center-of-rome/&amp;ei=ATwTU-XQNsS5rgfahICQAg&amp;psig=AFQjCNEY7NwdZxoHRQJfTdprZ3m5jf4Gdg&amp;ust=1393855806499719" TargetMode="Externa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hyperlink" Target="http://thumbs.dreamstime.com/z/quiz-multiple-choice-choosing-best-answer-test-words-several-answers-person-selection-as-his-32875758.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google.com.sg/url?sa=i&amp;rct=j&amp;q=&amp;esrc=s&amp;source=images&amp;cd=&amp;cad=rja&amp;docid=LEDM4AnEtP9cmM&amp;tbnid=A6p6eBiooDPASM:&amp;ved=0CAUQjRw&amp;url=http://reefbuilders.com/2010/04/23/sho-cfl-compact-fluorescent-lamps-cling-relevance-super-high-output-sho-bulbs/&amp;ei=WLsJU7CuFsHUigfI0oDgBw&amp;bvm=bv.61725948,d.aGc&amp;psig=AFQjCNErYaEOvjj8toYaOnOz9I4__HabEw&amp;ust=1393232995833555"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sg/url?sa=i&amp;rct=j&amp;q=&amp;esrc=s&amp;source=images&amp;cd=&amp;cad=rja&amp;docid=rUelEMK8F9ncMM&amp;tbnid=dUgHnMV0OPCOUM:&amp;ved=0CAUQjRw&amp;url=http://www.cooking-hacks.com/blog/comparative-the-light-emitting-diode-led&amp;ei=MRMVU7SiEsiHrgeStIGABA&amp;bvm=bv.62286460,d.bmk&amp;psig=AFQjCNFIBa5VY4oPIOYB8h-oqauBueF5TA&amp;ust=1393976398646275" TargetMode="External"/><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www.google.com.sg/url?sa=i&amp;rct=j&amp;q=&amp;esrc=s&amp;frm=1&amp;source=images&amp;cd=&amp;cad=rja&amp;uact=8&amp;docid=vkdxSmFgDnKhHM&amp;tbnid=As61OCGTsHonHM:&amp;ved=0CAUQjRw&amp;url=http://stupidstock.deviantart.com/art/fluorescent-tube-horizontal-1816276&amp;ei=qw5zU_S1DsyzuASKzoCYAg&amp;bvm=bv.66699033,d.c2E&amp;psig=AFQjCNGXBeE_wuB8hkf5uoHU8BAvKQwaqA&amp;ust=1400135695418116" TargetMode="External"/><Relationship Id="rId4" Type="http://schemas.openxmlformats.org/officeDocument/2006/relationships/image" Target="../media/image14.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www.google.com.sg/url?sa=i&amp;rct=j&amp;q=&amp;esrc=s&amp;source=images&amp;cd=&amp;cad=rja&amp;docid=wzqyHmh7qS2xcM&amp;tbnid=1cYZTClkCBPs_M:&amp;ved=0CAUQjRw&amp;url=http://www.rightoption.co/&amp;ei=sv4TU8SiMYSLrQeR4IDACA&amp;bvm=bv.61965928,d.bmk&amp;psig=AFQjCNGlJz6ln6c6oBfabrvJOJFGXoqJdg&amp;ust=139390567024897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com.sg/url?sa=i&amp;rct=j&amp;q=&amp;esrc=s&amp;source=images&amp;cd=&amp;cad=rja&amp;docid=5yY-P-Uu3aHglM&amp;tbnid=w6T_0gX71-zvYM:&amp;ved=0CAUQjRw&amp;url=http://www.robert-priseman.com/galleries/hospital/&amp;ei=Y0MPU6CACbC8iAfwoYGICg&amp;bvm=bv.61965928,d.aGc&amp;psig=AFQjCNGvlRXy6LHBodvN02_cb3IoIlf27A&amp;ust=1393595581974743" TargetMode="External"/><Relationship Id="rId4" Type="http://schemas.openxmlformats.org/officeDocument/2006/relationships/image" Target="../media/image19.jpeg"/><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75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xQUFBUVGBYXGBQYGBgWGBUWFhQVFxUYGBUXHCceFxkkGhYWHy8gIycpLCwsFh4xNTAqNSYrLCkBCQoKDgwOGg8PGiwkHyQsLCksLCwsKSwpLCwsKSwpLCksLCwpLCwsLCwsLCwsLCwpKSwsLCwpLCkpKSksLCkpLP/AABEIAMIBAwMBIgACEQEDEQH/xAAcAAABBQEBAQAAAAAAAAAAAAAFAAMEBgcCAQj/xABHEAABAgMEBQgFCwMDBAMAAAABAhEAAyEEBRIxBkFRYXEHEyIygZGhsUJScsHRFCMzYoKSorLS4fBDU8IWg5MXVGPxFdPi/8QAGQEAAwEBAQAAAAAAAAAAAAAAAAECAwQF/8QAKBEAAgICAgEEAAcBAAAAAAAAAAECERIhAzFBEzJRYSJCcYGRwfAE/9oADAMBAAIRAxEAPwDLLXayFlIAIpnHVjl85NFMyO4RCK8SydpJg5o9IqVbKd8YlVQeQIdSI4SIcTEgdgQVuG51WmcmWjXUnYkZn+a2gYkRrPJtcfNWfnlDpTctyBl3mvdGkI27Ymyx2YKloShMpkpAAAKaABhrjs24jOWvsGLyiXHhLRf7iB8+/JaQc8WpJBBPfkIcsMhOEklK1Kqo0Ndg3CHkycRxKG4A6h8THC7tln0Qk7U9HyhUxjU65JKvQA9no+VIHT9Ftctbbj8R8IKizLT1VuNi6/iHwjr5W3XSU78094y7YGk+0AEROtEg9N1J39IfezHbE6VpHLOeJO/MeEFELBDggjaIhWy5pczNOE7U07xkYWLXtYEyVOCg6SCNoLw1PtNcKBiV4J3qOrhmYrtquudZyVy1OBrGYG9Ovxh+7NI0jorTg+tUudZVrffWFnWpBQcs9lwlycSjmo+QGobofjmXMCgCCCDkRUGOo0ERbZdyZlS4UMliih26xuMRk21ck4Z1U5CaMvtD0TBOPFoBDEODqMJoBJU4cVj2BS7OuQcUt1S9cvMp3o2jdE+y2pMxIUguDBfyA9ES9Z+CStQzanE098PzZ4TmYB37eDyV5JSA5fYC7k6omUqAo98XlLkS1TJimSO8nUANZOyMl0k0tmWokVRK1Swc96z6R3ZDxjvS7SRVrnEgkSkuJad2tR+sfAMIryoIwrbE2cmODHRjkxoI5jwx6Y8aEBzHjR0RHhgGctChR5ABNkiLddEnDKTvr3/s0VexysSkjaR4xcpSWDbIxZbHkiHUw2kQ8gRIg9ofcPyq0pSeonpLP1Rq7TTtjZ0WRAAASABQAUYDJmiv6BXD8nswKg0yaylbQPRT3V7Ys0dTWKx/1kob5kb+8x4ZR9Y9rGHYUSMbdQ2Hwhc9tccfiKRnnKFp4tCxZbGSZpPSUnMEVwg9lf8A27GgV/3lPnJRNlkISxmTVkkFNcgaYjqwtwaJTt0h1qzTQY9jgyhwO0Ujx1D63gfgYoRwuxpJcOk7U07xke2GZlqVL6wxjUU5/c+ESkTQcs9mvuhCWHfXthd9AMWdQmMokEak6hx2q8vGGbwuWXNqQyvWGfaNcSJtjBOJJwq2jX7Q1xwi1lJwzBhJyV6Ku3UdxhfqBXDLn2RTiqH4pPZqPjxg/dl8InClFa0n3bRE1SQQxAIOrMGK9eej5Sccl6Vw6x7O3z8onFx3H+BljhQDufSILOCZ0V5A6j8DBOba2yrvhqaasQ+tYAcloDLlhM0zJZKHfEA2FR2tqMRrxv5CMWIlSkhykZ7hWj7oflz8QBD1D1ziHOwPVqfOK9p4oi7bVhz5pXdTF4PBy0WhKElS1BKRmSWHeYomlXKVZkIXKSOdxJKVPRJCgxpmabWiVJJpsKsxBcNKiTOkkVY4SaExHUI6E7J6GlRzDhjkwwOTHjR00dIlO9QG207oQDceNHbQmgGdiQNkKPEzSIUZYyNMohi4pDrf1R45CLKmBNySWlv6xfsFPjBVIiWIeTFm0HuX5RaUuHly2WvYW6qe0+DxWERsehdz/J7MAeuvpr3EiieweJMEXWxMtHPUjkTzEczI8xwZiJfymKrygaXKstmHNJPOTDgSoVwkjd6R1QcXMgVeiQU1qxB7QYznytIuMbZUNEtGuZQqdOrPmAu9cAI6o37T2RetEJYEtftf4iASplDBTR5bIV7XuEcnByt8tv4N+SNRLRCiAJx2w+LVHpqaZyjk2SCz6tYp4wOm36iXNEuYSApsMwhkqPq4ssW6j6nieLSIbtEqXMSUrSFJUGKSHBG+Bu+mNV5JKVAhxHkyWFAggEHMGKlZ+es1qEmUJk2QoBisH5sn0RMPXS23LJzlFns1tSsEggsSC1Q4zY64FK+xyjXRDUhciqXXK1pzUgfV9Ybs4mi1pKQoVBDiPJk+A6rdMM1IKAlJCncuqjYagttiXKuhEpUlOMrwpCjmWrHpMR7ZeEuUnFMWlA2k58BmeyKHpFyqpQ6bMgrOWIjyT8e6Mmwou14zkJQTMUEp1lRYfvwinXryky0Oiz4VKFMSiw7EO57W4RnV5XpabSrFOmKH1QXPDYn+UiPLsiUB2CdpNT2qOUTZVBO+r5n2gvMWo7BqHACg7IBJsYdwA+01bgI4tN+S0OEkrO7LtUYhSflNpPzSCAdYoO1Z90WosLJ9qtEtH0igTszPdFdtlqQVdBJSN592qLVYNAQK2iYxzwJz7SQ/h2w/e6bNJs82XLlsSkjHhclQINVO6e09kaRpMl7KKZkLFHJEeNGpNDoMdNF15OLEZ0m0SwgLPRIcAtiSoZnKqYtll5OUkkzebFScKUhRAJJAcgDwMTmvINGPYYTRu9l0KscvKQhR2rAV4EMO6Hptz2VCSoyZCQkOTzaAABryheogowGFGkWjS91nmLElcpyEr5p8QFCaJbMGPIeSHQPs8rCkDYAIfTHCYdSIwKOgpoelW9SciU8C3lHYkQzasCE4lkJGTnaYljJU2/Jqk4VTFqS7sVEhxkWJjqTf81HVmTE8FKHkYFCfJVlMR94e8w4qy0dzCxCw/K03tKf6yj7WFXmIJXbplOnrwLwFLOSEsaZZFs90Z/z42qHEfvB3RKswl3DNr2iM+aNQbLg7ki/8+4j2VpVKsxwTAuvSdIBplrI2RElLir6VrPPhvUH5lRw/8/vN+T2mj2TTSzLIAWQTQApUPEAiDsuc4pXhGBfKWh+ReSk1Sop4Ejyj09nLRvHOQucjGrPpfaE5Tl8CcX5ngnZ+UG0DMoVxS35Wh2KjUFT2iLIvNSl4SgpDEuSHd2Zg48Yoh5RyA65aW2hRT5vAy2cqJX0bOnCcisjE3CjDthbCjT7wveXJTimrSgbznwGZ7Izy/uVpLlNkQVq9cig3gZDteKPeFsXOUVTVqWTtJMDJtvlS6O/1U+/V3wbY6Qdtd8zJ5xTiVKOxWIeQA4CGObDO7caeMB12yYtCCgFOMqAADkgMzU36ot+iN2SxZ1mcFLUyzhChR6OS/WzDavJ4MLV0ALzUqUhOECpbhR4Zum7V2kTUrURiSBiOQOLUMn3RaL7sieaQrAM3ANWdJPs+BgUhTTGJOQ27RQbuFN0XFLH7IbeR5Y9G7LJq3PKFXVl2Jy7x2wR+XlhhZIrQUYBqfs8cXbdU6f8ARy1KZuk3ROwYiydmyLJYuT+YplTpgQaulDqNdWKgGX1ob+wsq614i4Ndm7aaeYPGIFu0fn2l+alLXVfSagdPrmg7FDgY1ix6MWeUXEsKV6y+l3DqjsEEJjtRtz5dw1QZKwPlciOWjVJ/ImSSRak/8R/XEO0cjK0Bza5IG1SFJHe8a5R+QGORu1YbXNR68p+1C0+5RjXFGMhua7U3bakTjaZM0JxBSJeNyFJIoSlndjnqiwW3lMUqkiQdyphb8OfnGEuyqLwtTCtIzzSC+PlypktEwS7NKBxLJAM5YDpQkaw7eeyA986VWmaDKVMz64RRKR6lOsdp7Nrg0yBQB6HWSW4DJ98C0FBCz6W2mWgIRMWEgUAyAzbKFAkTSwbYNmyPY2wj8CtlnSIJXXZnOLZlEWw2QzZiUJzUW/f3xplmuSSlASEJLAB9Z3kjXGAyocz/ABh7xA+/LEFyikoxa6BRNAWogjXGhG45J9FuCj7zDUzRqUQarHaPhCAx+zXWEl0pUkscwpz2EP3RauZZAyon1U6hvEXWyaPSUqPRxUzUTTVRmhu87ms6W6BxL6AAURQkAmrsBiGomohuVgZFPvA48LS2cBqvXgQIsmiwYmmb+DQeTyeyHxFUxVXAfoprqw59sOpuBNnqkgvTqB9uZBjHmpwaNIe4ekzuk2sAHvcDyMA75UVWhQaiUoY7XxP5CDEq06iz9LUkUBIzKQIiWpCecJIDkDMbHaoUBrMc3BCp2a8juJT7ehQUogmjeIp74lWSU8sE1f4mJNuQkrIbMguFEOwOVFbcolSiMOSqZ1fMmtWjuOcGGWmHruu9U6aiXLIxLISHyBOT7o7VL8d247t0EtEZJ+XSWLHGliztnqhcbuSTBoavfkpt7g4UzBV8MygauRZuyKrabDMsyygoJLAirgPwj6OtJnNRcsllsChQdk62XvjENJFzROXjwuw6jszb6x2YRMm2Ve1XdNmK6SxLlsnxAeg3vmYcs9ns0hjhM016RYs2bDKJVnue0WhhLlrmVNQKeixxGgi0XbyWTFJHPzRLFQUoGNRD7TQHvjFqu2XYAtVtE1CVJcA4g3BtlCHiw6O2OcuSeaQSSAAW6PXJYk0Ai33ToZZZCQBLxlLnFM6Zc506vhB5JYRDkqoVbsrU7Q4zkpExeAJLskOciMzQZ74n2HRGzSi4lhaqdJfTy+qeiOwQStFsRLDrWlA2qISPGK5eHKRZJbhKlTlDVLSVD7xpE2+h15LQTHBMZpeHKlOVSTJRLG1Zxq+6mkVy3aR2qd9JPmEH0Unm09ya+MIdGtXlpFZ5H0s5Cdzue4RWbdyoyRSTLmTd7YU95zjM5k1CC6lJB2kurvLmIs6/JYyxK7PjDpsdIvls0/mryUJY2JFfvVPjAG120zC6lqUd5J84CC3lUtK0hsRUGzyiOuao5kxD0dEOLJWgsqRshi1Wjmgw+lOZ/tj3LPhxyly55QlCUh5pSCNksMOmd+wduyBBkEE61Px158d0VdKyYxydDFot/NgJSnpHLMn/ANmGbRa1KZCaEirGg2gHZtP8JSXdYKSSWLUPHNidW06+GbllkISmqgAHJehLayM22D30Fp6szmt6BiTCjxS6nifMx5GlmZebsvz5MsqCUqUzdJ6PmzHODkrlGOuUk8FEfGKXarQlKiCDtemuFIWlbs9GjCzXB1ZfpfKQnXJPYv4ph7/qNKasuYO1JiiiTDU8pTnR9x1cICaLqvlGAU6ZThvSUx8AYcs+kq7TMSUyVFgKJU7NMCiSSAA+FIHCM9MxBOYg5M0mXd1mlJQhCpk0zFnE5CUhZSmgZ3rrGUVGNiejSbNjV1kYeKkqP4RHtsuxUwBlJDbXjH5vKjbjkuWn2Zaf8nhg8pVv/wC4PYiX+iG+C+xKddGt2fRdYKiVILnYctQy2knthu0aKTSolJltTW3+EZbZuUW8VFhaFdqZX6ImDlGvNH9TF/tSyO8JiVwxUvspyk0XS8dD56k0SCRUEKBr2kQ9Y7FMMuZz0ooVhAyzwpU5BS5ruMUyVyvW1PWTJVxlqSfwqEFLHywk0nWccZaq/dUK98aYNKiLLtZ7kkKloeUh8IqA2r6rR7JuGVLWFywpCklwpKjQ8FOIqFp08m4yZIHNlikLQyhQODXa8O2fTyaesmX+Ie+I8jL+i3TsjNUc80yzmAMwgQHXc8ozCpSAtW1Vcvq5eEVu0cpAl5oSTuJbygRO09nzirmzLlAZsCtQ7VMB3Q7kwo01CgBqAHYB8IHW3TCyyaLnIxeqk4ldyYx+9L3Uo/PT1r3FRI+6mnhAlV8IT1Uk/hELBjNgtfKSgfRIxb1qA/CPjFft+m1rmOAsSxslgD8VTFFl2xSkAthcnuDNnxgvdKCUOalz7ozenRrh+HI8ti3OKYoqO1ZKy/a8RvlYILAnCkmtMonXnZ+iOPuMQJEyWhXTIAKTqJcHcBCvdGkeNOGQJmX7MVRCQOwqMcGy2mZnibecI7oPC85f9KXMX7KWHh8IaXeczUiWjetYJH2QX8I2v4Rz4sHWXRGYss4fYkFR9zcYJStEpCPpJmI+qj5w/g6I7VxxaZypgAK8IYA4UlidZ6RSO+uyG5t2SU/SKmrLCg7NYSfB4dt+RVQStNlky5YAkTMINCuYEBztSkE/iiPLtQxYUypKSQ4JSqYW+2TXsjm1TU/IwEJwpCzQlSjkvMkg68mET7NOW3WIAYBgEhsIOYA364xnrZ0cTtV/dDtjsNGB6aqzJiqEE19L0tg1O53xZFll851k4QolRJJxJBJLFmbaSa17SckvLZwJYfEciqpetTh2l65cR0yY04qIYM4BBc9I4XFNZcD35LwmKN3JI8vVRUrEQyaEA0dsnGrcnftyFzJgU5KUlIzCsdGBzCCMStxoO8xLts5RJUthsDgt3Gqm/jOYl3VcxJ5yYABmlHvVtOX/AKYRv4MOgILhnL6SUMFVAJZhwOUKLuTHkK2TYBvCwArNVatSSMt6xD113cBiq+WoDbsUYL2rRmeVkhCS+9HvVEmwXHOQC6DnqKPcYzXZ0yksKsH/ACT+MfdAu9rIXScwARQK2jdFtN2TPUV/OERLRdc3+2vPYYpqzGMsXaKyuUlbBAKTiSGLknEW/lIG6ZW0LtawOrKaUnggMfxYot8uxLlFU9aSES0lVWqpAUQGzzaM1mTCSSaklzxNTGvEtinJyOSY5JhEx7KS6gI2bozQXuSR5P5QcsQBxMXYtm7FqjdEK5Zbk8PhBaRKCSwT1iS+/W+yOFPKbOmWo0CLyNTuIgjYZXzSTufziHbqTC2bmDdlQ8pJ+rGr6MyEFGLNycygu8JIUAzqodfza4r5R74s3J9NTLt0ta1hCRidSiAKoUBXiRE8T/EgfRq963PIWhWOTKUAhZ6UtCgCwrUUMYbfN0yUzVslIBAYOw1two0bnab8s6pa2nyeqsddGw7TGDaVBGNeBaVBgSUkYcVHZmfZHTPrZMHUrK9a7LIxkqLk6gSdTZCG02uUjqyjxYJ8TEebRPafIQ2JKlAYQVGuQJ17ozaKSCs6eJiEqAI61M9msUgtc0wBDMHqXL7tQHviJc+j89UsNJm5nNBGveBFku3RG0UeXhoc1J2jYTHK/fR0tr0VsF3st5Y9oei2o7y8Vm8CULSAQOgKgAZHaz+MaZO0HmLAGOWliDrOXACGJ/JWJigpdoIYMyUb3zKvdDV5/RClH0682ZrMUVGrq4ufMKEdpyp4EbRqSr3RqUjktsgLqVNWd6kp/KkHxgjJ0Gsaf6IV7alr8FKIjWzPJGT2FFQ4fNk5F2zLoDeJj1JoBKlO/pdJff1keEaFpbdcmTJVglSpYZJSEBEtWIKqTR1JYjI0q4MSbGEIlowS7SCUpOIJxJcpBJeYFQyW7M6ttjmiylS8Sek2EEBFQWLJSkA9gifdd0zCl04ahJBUEg9UesUtBzTy2KVYyCokY0dFWHFr1CWnzgzc1vWbPKedZvo0bXAwBgRjFYUldDjNx6ARuhYlhUydKASeigfOFSiejRKmKtgdhnwi2zR6YClZmyTMXRMoJfpZq6QUwbWrIDxstonYVhRXJnTF9GWnqhKaYvSISPWUXOQGoEdNpiBwKUo9KYEs4GSUg9VA3Z5lyYMVVCzadpgaVcWGapUxSVkUS3V1VD/wtwAnqMdqhpUMi7ODCjwwoLAuoMdhUZzfF0zrKsImKqRi6KiQzkbtkQPlUwZLWPtK+MFAavjjmcukZSbxm/3Zn31fGGpl8zcjOmffV8YKAvWklmM6zrlgkBRq2sAu3gIz+doqkemp+Dxwq9Zhpzyz9s/GPTaFhCziU7pq5Oo8d0UtBR5ZNDzMVhSsjaSgnwET7n0UlJnLRNUZhAGFKQocSQKgilO2It0XstBUoKcsAHY5neN0SrBey0zJkwIdSw/pBquWZGwQ3IpREiwIxqQJjIUoJcYwsJcfVzaJU27FiatPP4UyyyXJfD6OMMAaZx7c6WViKSauzGuZ9SCIvb56ZMwKKVAAhldEhLepx1xlCtlytlZkPLn4lqQpCyAt1JOsVAOukXm7JtnGMLCAh3SSCkAYUkhywYuSO2KjarK6SC/4v2hy7r1WhHN0LM7gvsBcHYBF9mZoaLks6gCEJIORBNQdhBjtNwSBkhvtK+MVJOmk8ejK+6r9UFdHr9tNrnpkoTJClOxVjA6KSouQSdWyEo/AgyNHZOxX3jEGdo1Zyo4peLiVHXxgxeF0XjKLBFlX0VLLLm0CWemGuYjPrz00tMqYpKpcp05tiOYBoSd8VhILoudmuWzo6smUPsJ8yIKSWApThTyjJbRyj2kEgBAbYkbH1vtiGrlJtZyW3AI/TE4Mdm2pVDoMYZN0/tmAHnVByR3AbG2w/dukdonJJXNmGrdZWwb4TjQG3PHK54GZA4kDzjEL4vCYmWVBancayc+MBrBeK1zAFKJoaMPVO6BRtWBv8y95Kc5sofbT8YjTNJrMM58vsU/lGBE2nZM8o85i0HVM+9+8Vj9gatpjpFZ5kmYlCiVKQBiBWkEBbhJDMo5npUD0OqPLr0ulplIBtCiyEDDzIOFkgNio/GOLmuqUizyjzaQoy0FRIBJUUgqdRc5vEsgDKkTYATSy+jaLOUImTVjEk4DJSkUPrJJMe2PSGamUhIE9WFCQxxpAZIDDDBVcNKhgey7WSgugIUtio4lLUQOqCpblhsyrxhtRj1RjgwCOVGGlGO1GKvf+lIQ6JJBVkV5hPDafAQ0rANzLahJYrSDsKgD3QozNaiSSS5NSTUmFGmCFZqekt6/KFSpjgkyUBTDCMYKsbDUHfsaAhgteVkEsJSQlJKEKILUKqnVTbxJiKyHpgLgGjcNW8GJfbAHqTA60zQFKfu7BFgUgbExAtAyyHD94LGAkkFQIDNq3sYuyLwsdnCZU8JKwlJU8vHUh6ljWsArvkhc5OLqpViPBIxF/KAF5W0zZq5h9JRPZqHc0NK9A2aTZ9KbtGqWHz+YNeLI3xJl6WXWP7Q/2D+iMjJjx4r04is2iy6UXYerze9pChuPob4kSr5u1iwk1z+ZIcg6+htjKLrk0PZBOQkNT+HXGCpto0apJl/mX9desyR/tK/RDa1XaeklMmozCFCndGYTs61zIz27jBySj5seyPKLaSIO7ehHOTMDYHOFsmemcWTkwB/8AkZeHC/TzJA+jW9QDqim2mapLAB33tkRuiZozpWbJOE4ycYZacOPD10FOeH60LiW0xs228b1ni0WhDSFYZCiwmKBRiCQMQwVBwk0jB9JZi/lKyoIc6gSRQAZkA6oMWjT2bNm86qXiZPNoKlAqSnevCCsOSaiK7etsMycFKauHuqPdHRejOtnOymz+eEclbB+HjDgVUv279vuhWoOC+YPj6XujmbNSBfCnRLO3F7omaOp+bV7R8hA62pol316+EP3WSEliRXbuEV+UnyEL/T8weKfOAlyfTp+1+UwSt4KpZBJbPMnKuuBt3JaaliXru1HYYF7QfYfMwqBIDM3iWjoSVO31cXg7RLQ4Zk9QnDn0jiYjKvZHimACS7Eu9KKI6rvSOe2aFxuxT2eV7CPyiPVxVecJcuoY3Th9XKrPTtaBdqlKE0jnVUP/AJPcCIqLJaLwow2YpdrSrm1fOkUz+c9yXgJza/8AuA3tTv0RqlZLNNMMzZgAJJYCpJoAOMUW7pBILzUqqPSWfNMNXnYyVfSS2aoK215sRBWwJWkGlRmPLlEhGRVkVcNifExWomGwn15P/Ige+J9ju3oBzKJr6aDr2vGlpIVASFFpTcaWzld4hRHq/RWJfLwuwzlEqmFywoBqiJK0ZSnKYruEOTdJbOgsqalJpQvrDjVDf+r7L/eT3K+EFMk7Ojw/uK7hEadouP7ivuj4w4dMbL/dH3V/pjhemFlP9UdqVj/GDFhYEvmx/JbOs48SpvQFGYHraz6IimkxfL3vGzTUoeZLU2pwc21QFXOs22X3ftFxtAytkw7ZkOX2QWmWmRqKe79ojnCVOnL9oJypFRWwhdiaHs98R03goEsBU/t7om3amh4wKAqeMYcfuZpPpEq7ZYmlSVkhSQ6WZjWr03xd7HcEtUsdJeTN0aEUI6u0RnxJQpKx6JD7w8WOy6bc3jPNqUCQoDEA1Ak1bcDGzVmRY/8ASUklyqZ3p3fV3QhoVIYAmYQPrD9O6AH/AFNGqQf+T/8AEJPKYo9WzPr65NNtEZQsGhWWMaFWcBvnG9v9oG2nQ6SVdaYGNKjU7ejEKZyh2hJAVYyHAIBxgkEODVORFXiMnlDGL5yQpJ3KfwUBBiwCP+iU6pqhxSD5ERydA1HKajtSR5Ex1ZtPrMczMRxQ/wCUmC9k0qsq8p8vgo4PzNEOLHZWrXyeWhQGFUot9ZQ80xxZdB7XLBGBKvZWndtIjQrNakrDpUlXskK8okhUK2MzO2aM2rARzCzwY+RMCJFwWiWsFUiaAH9BWw7o2cKjsKgyYGUomKDFQYhSjVLVKn2RxNndEClVpPblGskvnDS7Kg5oQeKQfMRnQ7M3TPJKjTpBjnsHwgTaUfO5eHD6sasu5pBzkyvuJ9wiLN0WspL8ykHaCoeRgSoLM8tSRzavZOz4iAAVsPj8Jvv7I1qbohZzRpg4TFe94gTeT2zn0po+0k+aY1UqEyk3S5Cs9Wte/wCuY4vYHEnrZf8Ak2ncfCsXRGgKEPgmqD7UIPkBEW26AY686lxtlt+VUCew8FFUdpPaVD80qCNgIwZjM+kk/wCAg0vk/mjqrl/emp8jHsrRa0IDdE/7q/8AIQ20JAH5QA4fWfM7IUEJmiFpJJZNST1xrhRm47KsHz5SZry3ZSCyFHvwKOw6jqMA1oIJBDEUIOowalWQLmKIJBBwnYdh8u6ObTZ+eB/upz+uB/kPGOhOiKsCwo9MIILE6hnujQRzE6zXfziWSnErizZOTqarVaIktLnxi13Xd02WMRSSlfS6NSNYB1jxiWxlfkXQpUwoIKSKnIsNtM4nfJEoOFRVQCrJ2b1CH5sqYLRjKFhIoHByY0NIanEqWSxD8dlMiIzltFoJXbY0FJ6aq/Vl930hiKmxo9ZX3Uf/AGxOu+1AAurxP64bC3yxHhiPkTGUbTZUukQpkgZVPFviYgCUAWzbbs8KaoOCxTFZSpp+yo+6ORovaFkESymp6zJo+8+6NFIhlWmIrBHR4lNoDUdKweGHLwiJa5GCYpB9FSkvwJETNHk/P8EL8m98dHZkEJV8TZqimYsqSghKQfRSyg3cBAa+x88r7P5Ewdm3aZO/Epz0WFX1684r96Kears8hCxrTBfRBhR6YUBR4FEFwWO0UMEbJpJapfVnzRuxkjuLiByoSYnyV4LLZ+US2I/qJX7SEnxABglZuVieOvJlK4FSD5mKSY8iWl8DS0aZZ+VmWevImD2VJV5hME7Pyl2NWapiPaQf8CYyGFDwiTZt8jTCyL6tolcFHB+cCCMq2IWOgtKvZUFeRj5/eEKRL40Fn0GTHBVGFWe95yOpOmp4LUPB4IydNrYn+uo+0Eq8w8TgVRsRMcKMZfJ5SrUOsJS+KSn8qhE+TyoH05A+ysjwKT5wsGBfFGGlRVJXKVIPWlzU8MKveIlS9OrIrNak+0hXuBhYsA6THkCP9VWX+/L7z8IUKn8AUuSWUpQd3YjUcJb+b44VZCklaZiVP0sNQoOTqiVNW2EEDogk78RcHjt4QFUMZUk9YEt31EarYiXb7IJqDNQKj6RI/MB5xI0ckYkr2YkvwNC2yhPfDNn5yQQosWooZ0Oo8RBayKRKBmIBMuZ1kjNFK/zXDvVEy6BV13ZjtWBgwJKmywpZ+/LtgkNM+bmKGDEgFgQWNONM4hWC8UyJU0g/OrGEUPRA1v49ggCZZZ9UOr7BdGgWXlAkekmYnsB8lQRlcoNk9ZY+wr3RlUKDFDNdRp9Y/XV/xq+ENq5S7GMjMPBB95EZUhbPDbQlBAanN5S5LdGVOVxCR/kYE23lBmrpLkpRvUSo9wAEVOzW1LANkBBG753OOyRTthOl4HQOmSVrUVGpJJO8mpizaBXar5ViUA2BYrrJZqxzLsitg7h+qLHovIUlaiW6rJ3KxoqewKHbAuRixQW0tuZJs7hACiAcTl6GMlt1gViJIjdNK14pRCQwTKP3nQxbMnrUEZrOlE1wpWNZRn2pMJzYJFGXJIjhouRsMtdKPsND3GIs/RvZSGuVeR4lVMegQXtFwKGp+FPOIC7CpOrvp+0NSTYNaI7QmjuYgjU382xyFQ32OPQo8MdNCaLMzmFHrR5AM8hR7CiGap6PIUKE0IYnjlZpHrRyqGJnseQoUUZlk1/ZT+WBa/pk/Z8oUKM49jZYrUOgrgfDKGdHC4mA5YTTV3QoUD8gC5yRzi6azDKBQwoUC6A4lpGyOMOcKFFCOFDowlZCPIUAHKVdIQd0aPSVwHnChQp9DRapAgzdPW7oUKOdFFivTqnhFDv4MkKFFYgMQoW2PnChQ32hHtslgyiSASBQnMcIiXQskByTSFCiV0xk2emB1pQNghQolFFevBLKpThSIVvQA1BChRsvAiMY8hQo6jEUKFCgEeR5HsKM2bLo8MeGFCgGeRyrKFCgJEIUKFFEn//Z"/>
          <p:cNvSpPr>
            <a:spLocks noChangeAspect="1" noChangeArrowheads="1"/>
          </p:cNvSpPr>
          <p:nvPr/>
        </p:nvSpPr>
        <p:spPr bwMode="auto">
          <a:xfrm>
            <a:off x="0"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3" name="AutoShape 4" descr="data:image/jpeg;base64,/9j/4AAQSkZJRgABAQAAAQABAAD/2wCEAAkGBhQSEBUUExQUFBUVGBYXGBQYGBgWGBUWFhQVFxUYGBUXHCceFxkkGhYWHy8gIycpLCwsFh4xNTAqNSYrLCkBCQoKDgwOGg8PGiwkHyQsLCksLCwsKSwpLCwsKSwpLCksLCwpLCwsLCwsLCwsLCwpKSwsLCwpLCkpKSksLCkpLP/AABEIAMIBAwMBIgACEQEDEQH/xAAcAAABBQEBAQAAAAAAAAAAAAAFAAMEBgcCAQj/xABHEAABAgMEBQgFCwMDBAMAAAABAhEAAyEEBRIxBkFRYXEHEyIygZGhsUJScsHRFCMzYoKSorLS4fBDU8IWg5MXVGPxFdPi/8QAGQEAAwEBAQAAAAAAAAAAAAAAAAECAwQF/8QAKBEAAgICAgEEAAcBAAAAAAAAAAECERIhAzFBEzJRYSJCcYGRwfAE/9oADAMBAAIRAxEAPwDLLXayFlIAIpnHVjl85NFMyO4RCK8SydpJg5o9IqVbKd8YlVQeQIdSI4SIcTEgdgQVuG51WmcmWjXUnYkZn+a2gYkRrPJtcfNWfnlDpTctyBl3mvdGkI27Ymyx2YKloShMpkpAAAKaABhrjs24jOWvsGLyiXHhLRf7iB8+/JaQc8WpJBBPfkIcsMhOEklK1Kqo0Ndg3CHkycRxKG4A6h8THC7tln0Qk7U9HyhUxjU65JKvQA9no+VIHT9Ftctbbj8R8IKizLT1VuNi6/iHwjr5W3XSU78094y7YGk+0AEROtEg9N1J39IfezHbE6VpHLOeJO/MeEFELBDggjaIhWy5pczNOE7U07xkYWLXtYEyVOCg6SCNoLw1PtNcKBiV4J3qOrhmYrtquudZyVy1OBrGYG9Ovxh+7NI0jorTg+tUudZVrffWFnWpBQcs9lwlycSjmo+QGobofjmXMCgCCCDkRUGOo0ERbZdyZlS4UMliih26xuMRk21ck4Z1U5CaMvtD0TBOPFoBDEODqMJoBJU4cVj2BS7OuQcUt1S9cvMp3o2jdE+y2pMxIUguDBfyA9ES9Z+CStQzanE098PzZ4TmYB37eDyV5JSA5fYC7k6omUqAo98XlLkS1TJimSO8nUANZOyMl0k0tmWokVRK1Swc96z6R3ZDxjvS7SRVrnEgkSkuJad2tR+sfAMIryoIwrbE2cmODHRjkxoI5jwx6Y8aEBzHjR0RHhgGctChR5ABNkiLddEnDKTvr3/s0VexysSkjaR4xcpSWDbIxZbHkiHUw2kQ8gRIg9ofcPyq0pSeonpLP1Rq7TTtjZ0WRAAASABQAUYDJmiv6BXD8nswKg0yaylbQPRT3V7Ys0dTWKx/1kob5kb+8x4ZR9Y9rGHYUSMbdQ2Hwhc9tccfiKRnnKFp4tCxZbGSZpPSUnMEVwg9lf8A27GgV/3lPnJRNlkISxmTVkkFNcgaYjqwtwaJTt0h1qzTQY9jgyhwO0Ujx1D63gfgYoRwuxpJcOk7U07xke2GZlqVL6wxjUU5/c+ESkTQcs9mvuhCWHfXthd9AMWdQmMokEak6hx2q8vGGbwuWXNqQyvWGfaNcSJtjBOJJwq2jX7Q1xwi1lJwzBhJyV6Ku3UdxhfqBXDLn2RTiqH4pPZqPjxg/dl8InClFa0n3bRE1SQQxAIOrMGK9eej5Sccl6Vw6x7O3z8onFx3H+BljhQDufSILOCZ0V5A6j8DBOba2yrvhqaasQ+tYAcloDLlhM0zJZKHfEA2FR2tqMRrxv5CMWIlSkhykZ7hWj7oflz8QBD1D1ziHOwPVqfOK9p4oi7bVhz5pXdTF4PBy0WhKElS1BKRmSWHeYomlXKVZkIXKSOdxJKVPRJCgxpmabWiVJJpsKsxBcNKiTOkkVY4SaExHUI6E7J6GlRzDhjkwwOTHjR00dIlO9QG207oQDceNHbQmgGdiQNkKPEzSIUZYyNMohi4pDrf1R45CLKmBNySWlv6xfsFPjBVIiWIeTFm0HuX5RaUuHly2WvYW6qe0+DxWERsehdz/J7MAeuvpr3EiieweJMEXWxMtHPUjkTzEczI8xwZiJfymKrygaXKstmHNJPOTDgSoVwkjd6R1QcXMgVeiQU1qxB7QYznytIuMbZUNEtGuZQqdOrPmAu9cAI6o37T2RetEJYEtftf4iASplDBTR5bIV7XuEcnByt8tv4N+SNRLRCiAJx2w+LVHpqaZyjk2SCz6tYp4wOm36iXNEuYSApsMwhkqPq4ssW6j6nieLSIbtEqXMSUrSFJUGKSHBG+Bu+mNV5JKVAhxHkyWFAggEHMGKlZ+es1qEmUJk2QoBisH5sn0RMPXS23LJzlFns1tSsEggsSC1Q4zY64FK+xyjXRDUhciqXXK1pzUgfV9Ybs4mi1pKQoVBDiPJk+A6rdMM1IKAlJCncuqjYagttiXKuhEpUlOMrwpCjmWrHpMR7ZeEuUnFMWlA2k58BmeyKHpFyqpQ6bMgrOWIjyT8e6Mmwou14zkJQTMUEp1lRYfvwinXryky0Oiz4VKFMSiw7EO57W4RnV5XpabSrFOmKH1QXPDYn+UiPLsiUB2CdpNT2qOUTZVBO+r5n2gvMWo7BqHACg7IBJsYdwA+01bgI4tN+S0OEkrO7LtUYhSflNpPzSCAdYoO1Z90WosLJ9qtEtH0igTszPdFdtlqQVdBJSN592qLVYNAQK2iYxzwJz7SQ/h2w/e6bNJs82XLlsSkjHhclQINVO6e09kaRpMl7KKZkLFHJEeNGpNDoMdNF15OLEZ0m0SwgLPRIcAtiSoZnKqYtll5OUkkzebFScKUhRAJJAcgDwMTmvINGPYYTRu9l0KscvKQhR2rAV4EMO6Hptz2VCSoyZCQkOTzaAABryheogowGFGkWjS91nmLElcpyEr5p8QFCaJbMGPIeSHQPs8rCkDYAIfTHCYdSIwKOgpoelW9SciU8C3lHYkQzasCE4lkJGTnaYljJU2/Jqk4VTFqS7sVEhxkWJjqTf81HVmTE8FKHkYFCfJVlMR94e8w4qy0dzCxCw/K03tKf6yj7WFXmIJXbplOnrwLwFLOSEsaZZFs90Z/z42qHEfvB3RKswl3DNr2iM+aNQbLg7ki/8+4j2VpVKsxwTAuvSdIBplrI2RElLir6VrPPhvUH5lRw/8/vN+T2mj2TTSzLIAWQTQApUPEAiDsuc4pXhGBfKWh+ReSk1Sop4Ejyj09nLRvHOQucjGrPpfaE5Tl8CcX5ngnZ+UG0DMoVxS35Wh2KjUFT2iLIvNSl4SgpDEuSHd2Zg48Yoh5RyA65aW2hRT5vAy2cqJX0bOnCcisjE3CjDthbCjT7wveXJTimrSgbznwGZ7Izy/uVpLlNkQVq9cig3gZDteKPeFsXOUVTVqWTtJMDJtvlS6O/1U+/V3wbY6Qdtd8zJ5xTiVKOxWIeQA4CGObDO7caeMB12yYtCCgFOMqAADkgMzU36ot+iN2SxZ1mcFLUyzhChR6OS/WzDavJ4MLV0ALzUqUhOECpbhR4Zum7V2kTUrURiSBiOQOLUMn3RaL7sieaQrAM3ANWdJPs+BgUhTTGJOQ27RQbuFN0XFLH7IbeR5Y9G7LJq3PKFXVl2Jy7x2wR+XlhhZIrQUYBqfs8cXbdU6f8ARy1KZuk3ROwYiydmyLJYuT+YplTpgQaulDqNdWKgGX1ob+wsq614i4Ndm7aaeYPGIFu0fn2l+alLXVfSagdPrmg7FDgY1ix6MWeUXEsKV6y+l3DqjsEEJjtRtz5dw1QZKwPlciOWjVJ/ImSSRak/8R/XEO0cjK0Bza5IG1SFJHe8a5R+QGORu1YbXNR68p+1C0+5RjXFGMhua7U3bakTjaZM0JxBSJeNyFJIoSlndjnqiwW3lMUqkiQdyphb8OfnGEuyqLwtTCtIzzSC+PlypktEwS7NKBxLJAM5YDpQkaw7eeyA986VWmaDKVMz64RRKR6lOsdp7Nrg0yBQB6HWSW4DJ98C0FBCz6W2mWgIRMWEgUAyAzbKFAkTSwbYNmyPY2wj8CtlnSIJXXZnOLZlEWw2QzZiUJzUW/f3xplmuSSlASEJLAB9Z3kjXGAyocz/ABh7xA+/LEFyikoxa6BRNAWogjXGhG45J9FuCj7zDUzRqUQarHaPhCAx+zXWEl0pUkscwpz2EP3RauZZAyon1U6hvEXWyaPSUqPRxUzUTTVRmhu87ms6W6BxL6AAURQkAmrsBiGomohuVgZFPvA48LS2cBqvXgQIsmiwYmmb+DQeTyeyHxFUxVXAfoprqw59sOpuBNnqkgvTqB9uZBjHmpwaNIe4ekzuk2sAHvcDyMA75UVWhQaiUoY7XxP5CDEq06iz9LUkUBIzKQIiWpCecJIDkDMbHaoUBrMc3BCp2a8juJT7ehQUogmjeIp74lWSU8sE1f4mJNuQkrIbMguFEOwOVFbcolSiMOSqZ1fMmtWjuOcGGWmHruu9U6aiXLIxLISHyBOT7o7VL8d247t0EtEZJ+XSWLHGliztnqhcbuSTBoavfkpt7g4UzBV8MygauRZuyKrabDMsyygoJLAirgPwj6OtJnNRcsllsChQdk62XvjENJFzROXjwuw6jszb6x2YRMm2Ve1XdNmK6SxLlsnxAeg3vmYcs9ns0hjhM016RYs2bDKJVnue0WhhLlrmVNQKeixxGgi0XbyWTFJHPzRLFQUoGNRD7TQHvjFqu2XYAtVtE1CVJcA4g3BtlCHiw6O2OcuSeaQSSAAW6PXJYk0Ai33ToZZZCQBLxlLnFM6Zc506vhB5JYRDkqoVbsrU7Q4zkpExeAJLskOciMzQZ74n2HRGzSi4lhaqdJfTy+qeiOwQStFsRLDrWlA2qISPGK5eHKRZJbhKlTlDVLSVD7xpE2+h15LQTHBMZpeHKlOVSTJRLG1Zxq+6mkVy3aR2qd9JPmEH0Unm09ya+MIdGtXlpFZ5H0s5Cdzue4RWbdyoyRSTLmTd7YU95zjM5k1CC6lJB2kurvLmIs6/JYyxK7PjDpsdIvls0/mryUJY2JFfvVPjAG120zC6lqUd5J84CC3lUtK0hsRUGzyiOuao5kxD0dEOLJWgsqRshi1Wjmgw+lOZ/tj3LPhxyly55QlCUh5pSCNksMOmd+wduyBBkEE61Px158d0VdKyYxydDFot/NgJSnpHLMn/ANmGbRa1KZCaEirGg2gHZtP8JSXdYKSSWLUPHNidW06+GbllkISmqgAHJehLayM22D30Fp6szmt6BiTCjxS6nifMx5GlmZebsvz5MsqCUqUzdJ6PmzHODkrlGOuUk8FEfGKXarQlKiCDtemuFIWlbs9GjCzXB1ZfpfKQnXJPYv4ph7/qNKasuYO1JiiiTDU8pTnR9x1cICaLqvlGAU6ZThvSUx8AYcs+kq7TMSUyVFgKJU7NMCiSSAA+FIHCM9MxBOYg5M0mXd1mlJQhCpk0zFnE5CUhZSmgZ3rrGUVGNiejSbNjV1kYeKkqP4RHtsuxUwBlJDbXjH5vKjbjkuWn2Zaf8nhg8pVv/wC4PYiX+iG+C+xKddGt2fRdYKiVILnYctQy2knthu0aKTSolJltTW3+EZbZuUW8VFhaFdqZX6ImDlGvNH9TF/tSyO8JiVwxUvspyk0XS8dD56k0SCRUEKBr2kQ9Y7FMMuZz0ooVhAyzwpU5BS5ruMUyVyvW1PWTJVxlqSfwqEFLHywk0nWccZaq/dUK98aYNKiLLtZ7kkKloeUh8IqA2r6rR7JuGVLWFywpCklwpKjQ8FOIqFp08m4yZIHNlikLQyhQODXa8O2fTyaesmX+Ie+I8jL+i3TsjNUc80yzmAMwgQHXc8ozCpSAtW1Vcvq5eEVu0cpAl5oSTuJbygRO09nzirmzLlAZsCtQ7VMB3Q7kwo01CgBqAHYB8IHW3TCyyaLnIxeqk4ldyYx+9L3Uo/PT1r3FRI+6mnhAlV8IT1Uk/hELBjNgtfKSgfRIxb1qA/CPjFft+m1rmOAsSxslgD8VTFFl2xSkAthcnuDNnxgvdKCUOalz7ozenRrh+HI8ti3OKYoqO1ZKy/a8RvlYILAnCkmtMonXnZ+iOPuMQJEyWhXTIAKTqJcHcBCvdGkeNOGQJmX7MVRCQOwqMcGy2mZnibecI7oPC85f9KXMX7KWHh8IaXeczUiWjetYJH2QX8I2v4Rz4sHWXRGYss4fYkFR9zcYJStEpCPpJmI+qj5w/g6I7VxxaZypgAK8IYA4UlidZ6RSO+uyG5t2SU/SKmrLCg7NYSfB4dt+RVQStNlky5YAkTMINCuYEBztSkE/iiPLtQxYUypKSQ4JSqYW+2TXsjm1TU/IwEJwpCzQlSjkvMkg68mET7NOW3WIAYBgEhsIOYA364xnrZ0cTtV/dDtjsNGB6aqzJiqEE19L0tg1O53xZFll851k4QolRJJxJBJLFmbaSa17SckvLZwJYfEciqpetTh2l65cR0yY04qIYM4BBc9I4XFNZcD35LwmKN3JI8vVRUrEQyaEA0dsnGrcnftyFzJgU5KUlIzCsdGBzCCMStxoO8xLts5RJUthsDgt3Gqm/jOYl3VcxJ5yYABmlHvVtOX/AKYRv4MOgILhnL6SUMFVAJZhwOUKLuTHkK2TYBvCwArNVatSSMt6xD113cBiq+WoDbsUYL2rRmeVkhCS+9HvVEmwXHOQC6DnqKPcYzXZ0yksKsH/ACT+MfdAu9rIXScwARQK2jdFtN2TPUV/OERLRdc3+2vPYYpqzGMsXaKyuUlbBAKTiSGLknEW/lIG6ZW0LtawOrKaUnggMfxYot8uxLlFU9aSES0lVWqpAUQGzzaM1mTCSSaklzxNTGvEtinJyOSY5JhEx7KS6gI2bozQXuSR5P5QcsQBxMXYtm7FqjdEK5Zbk8PhBaRKCSwT1iS+/W+yOFPKbOmWo0CLyNTuIgjYZXzSTufziHbqTC2bmDdlQ8pJ+rGr6MyEFGLNycygu8JIUAzqodfza4r5R74s3J9NTLt0ta1hCRidSiAKoUBXiRE8T/EgfRq963PIWhWOTKUAhZ6UtCgCwrUUMYbfN0yUzVslIBAYOw1two0bnab8s6pa2nyeqsddGw7TGDaVBGNeBaVBgSUkYcVHZmfZHTPrZMHUrK9a7LIxkqLk6gSdTZCG02uUjqyjxYJ8TEebRPafIQ2JKlAYQVGuQJ17ozaKSCs6eJiEqAI61M9msUgtc0wBDMHqXL7tQHviJc+j89UsNJm5nNBGveBFku3RG0UeXhoc1J2jYTHK/fR0tr0VsF3st5Y9oei2o7y8Vm8CULSAQOgKgAZHaz+MaZO0HmLAGOWliDrOXACGJ/JWJigpdoIYMyUb3zKvdDV5/RClH0682ZrMUVGrq4ufMKEdpyp4EbRqSr3RqUjktsgLqVNWd6kp/KkHxgjJ0Gsaf6IV7alr8FKIjWzPJGT2FFQ4fNk5F2zLoDeJj1JoBKlO/pdJff1keEaFpbdcmTJVglSpYZJSEBEtWIKqTR1JYjI0q4MSbGEIlowS7SCUpOIJxJcpBJeYFQyW7M6ttjmiylS8Sek2EEBFQWLJSkA9gifdd0zCl04ahJBUEg9UesUtBzTy2KVYyCokY0dFWHFr1CWnzgzc1vWbPKedZvo0bXAwBgRjFYUldDjNx6ARuhYlhUydKASeigfOFSiejRKmKtgdhnwi2zR6YClZmyTMXRMoJfpZq6QUwbWrIDxstonYVhRXJnTF9GWnqhKaYvSISPWUXOQGoEdNpiBwKUo9KYEs4GSUg9VA3Z5lyYMVVCzadpgaVcWGapUxSVkUS3V1VD/wtwAnqMdqhpUMi7ODCjwwoLAuoMdhUZzfF0zrKsImKqRi6KiQzkbtkQPlUwZLWPtK+MFAavjjmcukZSbxm/3Zn31fGGpl8zcjOmffV8YKAvWklmM6zrlgkBRq2sAu3gIz+doqkemp+Dxwq9Zhpzyz9s/GPTaFhCziU7pq5Oo8d0UtBR5ZNDzMVhSsjaSgnwET7n0UlJnLRNUZhAGFKQocSQKgilO2It0XstBUoKcsAHY5neN0SrBey0zJkwIdSw/pBquWZGwQ3IpREiwIxqQJjIUoJcYwsJcfVzaJU27FiatPP4UyyyXJfD6OMMAaZx7c6WViKSauzGuZ9SCIvb56ZMwKKVAAhldEhLepx1xlCtlytlZkPLn4lqQpCyAt1JOsVAOukXm7JtnGMLCAh3SSCkAYUkhywYuSO2KjarK6SC/4v2hy7r1WhHN0LM7gvsBcHYBF9mZoaLks6gCEJIORBNQdhBjtNwSBkhvtK+MVJOmk8ejK+6r9UFdHr9tNrnpkoTJClOxVjA6KSouQSdWyEo/AgyNHZOxX3jEGdo1Zyo4peLiVHXxgxeF0XjKLBFlX0VLLLm0CWemGuYjPrz00tMqYpKpcp05tiOYBoSd8VhILoudmuWzo6smUPsJ8yIKSWApThTyjJbRyj2kEgBAbYkbH1vtiGrlJtZyW3AI/TE4Mdm2pVDoMYZN0/tmAHnVByR3AbG2w/dukdonJJXNmGrdZWwb4TjQG3PHK54GZA4kDzjEL4vCYmWVBancayc+MBrBeK1zAFKJoaMPVO6BRtWBv8y95Kc5sofbT8YjTNJrMM58vsU/lGBE2nZM8o85i0HVM+9+8Vj9gatpjpFZ5kmYlCiVKQBiBWkEBbhJDMo5npUD0OqPLr0ulplIBtCiyEDDzIOFkgNio/GOLmuqUizyjzaQoy0FRIBJUUgqdRc5vEsgDKkTYATSy+jaLOUImTVjEk4DJSkUPrJJMe2PSGamUhIE9WFCQxxpAZIDDDBVcNKhgey7WSgugIUtio4lLUQOqCpblhsyrxhtRj1RjgwCOVGGlGO1GKvf+lIQ6JJBVkV5hPDafAQ0rANzLahJYrSDsKgD3QozNaiSSS5NSTUmFGmCFZqekt6/KFSpjgkyUBTDCMYKsbDUHfsaAhgteVkEsJSQlJKEKILUKqnVTbxJiKyHpgLgGjcNW8GJfbAHqTA60zQFKfu7BFgUgbExAtAyyHD94LGAkkFQIDNq3sYuyLwsdnCZU8JKwlJU8vHUh6ljWsArvkhc5OLqpViPBIxF/KAF5W0zZq5h9JRPZqHc0NK9A2aTZ9KbtGqWHz+YNeLI3xJl6WXWP7Q/2D+iMjJjx4r04is2iy6UXYerze9pChuPob4kSr5u1iwk1z+ZIcg6+htjKLrk0PZBOQkNT+HXGCpto0apJl/mX9desyR/tK/RDa1XaeklMmozCFCndGYTs61zIz27jBySj5seyPKLaSIO7ehHOTMDYHOFsmemcWTkwB/8AkZeHC/TzJA+jW9QDqim2mapLAB33tkRuiZozpWbJOE4ycYZacOPD10FOeH60LiW0xs228b1ni0WhDSFYZCiwmKBRiCQMQwVBwk0jB9JZi/lKyoIc6gSRQAZkA6oMWjT2bNm86qXiZPNoKlAqSnevCCsOSaiK7etsMycFKauHuqPdHRejOtnOymz+eEclbB+HjDgVUv279vuhWoOC+YPj6XujmbNSBfCnRLO3F7omaOp+bV7R8hA62pol316+EP3WSEliRXbuEV+UnyEL/T8weKfOAlyfTp+1+UwSt4KpZBJbPMnKuuBt3JaaliXru1HYYF7QfYfMwqBIDM3iWjoSVO31cXg7RLQ4Zk9QnDn0jiYjKvZHimACS7Eu9KKI6rvSOe2aFxuxT2eV7CPyiPVxVecJcuoY3Th9XKrPTtaBdqlKE0jnVUP/AJPcCIqLJaLwow2YpdrSrm1fOkUz+c9yXgJza/8AuA3tTv0RqlZLNNMMzZgAJJYCpJoAOMUW7pBILzUqqPSWfNMNXnYyVfSS2aoK215sRBWwJWkGlRmPLlEhGRVkVcNifExWomGwn15P/Ige+J9ju3oBzKJr6aDr2vGlpIVASFFpTcaWzld4hRHq/RWJfLwuwzlEqmFywoBqiJK0ZSnKYruEOTdJbOgsqalJpQvrDjVDf+r7L/eT3K+EFMk7Ojw/uK7hEadouP7ivuj4w4dMbL/dH3V/pjhemFlP9UdqVj/GDFhYEvmx/JbOs48SpvQFGYHraz6IimkxfL3vGzTUoeZLU2pwc21QFXOs22X3ftFxtAytkw7ZkOX2QWmWmRqKe79ojnCVOnL9oJypFRWwhdiaHs98R03goEsBU/t7om3amh4wKAqeMYcfuZpPpEq7ZYmlSVkhSQ6WZjWr03xd7HcEtUsdJeTN0aEUI6u0RnxJQpKx6JD7w8WOy6bc3jPNqUCQoDEA1Ak1bcDGzVmRY/8ASUklyqZ3p3fV3QhoVIYAmYQPrD9O6AH/AFNGqQf+T/8AEJPKYo9WzPr65NNtEZQsGhWWMaFWcBvnG9v9oG2nQ6SVdaYGNKjU7ejEKZyh2hJAVYyHAIBxgkEODVORFXiMnlDGL5yQpJ3KfwUBBiwCP+iU6pqhxSD5ERydA1HKajtSR5Ex1ZtPrMczMRxQ/wCUmC9k0qsq8p8vgo4PzNEOLHZWrXyeWhQGFUot9ZQ80xxZdB7XLBGBKvZWndtIjQrNakrDpUlXskK8okhUK2MzO2aM2rARzCzwY+RMCJFwWiWsFUiaAH9BWw7o2cKjsKgyYGUomKDFQYhSjVLVKn2RxNndEClVpPblGskvnDS7Kg5oQeKQfMRnQ7M3TPJKjTpBjnsHwgTaUfO5eHD6sasu5pBzkyvuJ9wiLN0WspL8ykHaCoeRgSoLM8tSRzavZOz4iAAVsPj8Jvv7I1qbohZzRpg4TFe94gTeT2zn0po+0k+aY1UqEyk3S5Cs9Wte/wCuY4vYHEnrZf8Ak2ncfCsXRGgKEPgmqD7UIPkBEW26AY686lxtlt+VUCew8FFUdpPaVD80qCNgIwZjM+kk/wCAg0vk/mjqrl/emp8jHsrRa0IDdE/7q/8AIQ20JAH5QA4fWfM7IUEJmiFpJJZNST1xrhRm47KsHz5SZry3ZSCyFHvwKOw6jqMA1oIJBDEUIOowalWQLmKIJBBwnYdh8u6ObTZ+eB/upz+uB/kPGOhOiKsCwo9MIILE6hnujQRzE6zXfziWSnErizZOTqarVaIktLnxi13Xd02WMRSSlfS6NSNYB1jxiWxlfkXQpUwoIKSKnIsNtM4nfJEoOFRVQCrJ2b1CH5sqYLRjKFhIoHByY0NIanEqWSxD8dlMiIzltFoJXbY0FJ6aq/Vl930hiKmxo9ZX3Uf/AGxOu+1AAurxP64bC3yxHhiPkTGUbTZUukQpkgZVPFviYgCUAWzbbs8KaoOCxTFZSpp+yo+6ORovaFkESymp6zJo+8+6NFIhlWmIrBHR4lNoDUdKweGHLwiJa5GCYpB9FSkvwJETNHk/P8EL8m98dHZkEJV8TZqimYsqSghKQfRSyg3cBAa+x88r7P5Ewdm3aZO/Epz0WFX1684r96Kears8hCxrTBfRBhR6YUBR4FEFwWO0UMEbJpJapfVnzRuxkjuLiByoSYnyV4LLZ+US2I/qJX7SEnxABglZuVieOvJlK4FSD5mKSY8iWl8DS0aZZ+VmWevImD2VJV5hME7Pyl2NWapiPaQf8CYyGFDwiTZt8jTCyL6tolcFHB+cCCMq2IWOgtKvZUFeRj5/eEKRL40Fn0GTHBVGFWe95yOpOmp4LUPB4IydNrYn+uo+0Eq8w8TgVRsRMcKMZfJ5SrUOsJS+KSn8qhE+TyoH05A+ysjwKT5wsGBfFGGlRVJXKVIPWlzU8MKveIlS9OrIrNak+0hXuBhYsA6THkCP9VWX+/L7z8IUKn8AUuSWUpQd3YjUcJb+b44VZCklaZiVP0sNQoOTqiVNW2EEDogk78RcHjt4QFUMZUk9YEt31EarYiXb7IJqDNQKj6RI/MB5xI0ckYkr2YkvwNC2yhPfDNn5yQQosWooZ0Oo8RBayKRKBmIBMuZ1kjNFK/zXDvVEy6BV13ZjtWBgwJKmywpZ+/LtgkNM+bmKGDEgFgQWNONM4hWC8UyJU0g/OrGEUPRA1v49ggCZZZ9UOr7BdGgWXlAkekmYnsB8lQRlcoNk9ZY+wr3RlUKDFDNdRp9Y/XV/xq+ENq5S7GMjMPBB95EZUhbPDbQlBAanN5S5LdGVOVxCR/kYE23lBmrpLkpRvUSo9wAEVOzW1LANkBBG753OOyRTthOl4HQOmSVrUVGpJJO8mpizaBXar5ViUA2BYrrJZqxzLsitg7h+qLHovIUlaiW6rJ3KxoqewKHbAuRixQW0tuZJs7hACiAcTl6GMlt1gViJIjdNK14pRCQwTKP3nQxbMnrUEZrOlE1wpWNZRn2pMJzYJFGXJIjhouRsMtdKPsND3GIs/RvZSGuVeR4lVMegQXtFwKGp+FPOIC7CpOrvp+0NSTYNaI7QmjuYgjU382xyFQ32OPQo8MdNCaLMzmFHrR5AM8hR7CiGap6PIUKE0IYnjlZpHrRyqGJnseQoUUZlk1/ZT+WBa/pk/Z8oUKM49jZYrUOgrgfDKGdHC4mA5YTTV3QoUD8gC5yRzi6azDKBQwoUC6A4lpGyOMOcKFFCOFDowlZCPIUAHKVdIQd0aPSVwHnChQp9DRapAgzdPW7oUKOdFFivTqnhFDv4MkKFFYgMQoW2PnChQ32hHtslgyiSASBQnMcIiXQskByTSFCiV0xk2emB1pQNghQolFFevBLKpThSIVvQA1BChRsvAiMY8hQo6jEUKFCgEeR5HsKM2bLo8MeGFCgGeRyrKFCgJEIUKFFEn//Z"/>
          <p:cNvSpPr>
            <a:spLocks noChangeAspect="1" noChangeArrowheads="1"/>
          </p:cNvSpPr>
          <p:nvPr/>
        </p:nvSpPr>
        <p:spPr bwMode="auto">
          <a:xfrm>
            <a:off x="203200"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4" name="AutoShape 6" descr="data:image/jpeg;base64,/9j/4AAQSkZJRgABAQAAAQABAAD/2wCEAAkGBxQSEhUUExQWFhUXGBwXGRgYGBwcGhwdGh4cHx0cHBwfICggHR4lHRgaITEhJSkrLi4uGB8zODMsNygtLisBCgoKDg0OGhAQGywkICQsLCwsLCwsLCwsLCwsLCwsLCwsLCwsLCwsLCwsLCwsLCwsLCwsLCwsLCwsLCwsLCwsLP/AABEIALcBEwMBIgACEQEDEQH/xAAcAAACAgMBAQAAAAAAAAAAAAAFBgQHAAEDAgj/xABLEAACAQIEAwUEBwMKAwcFAAABAgMEEQASITEFBkETIlFhcQcygZEUI0JSobHBYtHwFTNDU3KCkrLh8RYkwjREc5Oio9IXJUVjlP/EABgBAAMBAQAAAAAAAAAAAAAAAAABAgME/8QAIxEAAgICAwEAAgMBAAAAAAAAAAECESExAxJBURNhFCJCBP/aAAwDAQACEQMRAD8AtHscdUgxxXN4nHaOZh/tgIslw02OrUwxHSuI3A/EY6rxAdR+OCh2iPU0NxgFW0dsNArEP+2ItWqNsRgQCZNFiJJHhgrKTwwKljtiiGeIo8SkjxAXjFODYzR38M4v8r3x1PG4QFIzsHJC5Ina5XfZdPjgGEAmPQTAup45kBPYS2AvcmNP87g/hgdV86xKVAanBK5jnqFGU/dOUNrgGM4THoJhPrObmCEo8THKSBHFPONB1ZQoHxwZn4yVoZKhklQojEho+zfu7sqPew6i98ABjJjeXCRRLxKZFbsZSGAN3qY4wbi9wIo81vjfGv5Kr0lDFqWIhHI7WoqJR9ncMQL2OnTfBYDnNOie86r6kD88QX5hpR/3iInwVgx+S3wkcrcHknp45xVU0HaXbKlLGXHeOmZidumm1sG6nl1mUZ66scZ0Fo0CDV1GmSKwOumu9sABybjcauYwsrOoBIWJyLHbvWynY9eh8MRp+Ysu8DqPGSSFB+Ml/wAMKnA+W4p6mtilWqmEMiKueZg+VlvZruvW5Bt1wwJyXSptQR28ZGH55XwAEeXuPx1WYK0edd0WQOQL2ubDS5wv8T5yYTyRROLIcvdpZpWuLgroygEW31Gvlg1y5RpHKqolMncm7sTDPYSoBmAVbgbX9PHAPgExWauQva1S1h2Re17nQ66XPhvfABxl47VP7qV/qtPDEp/83McRKrjFakbh6eUrLIkQeSqRSrPbKB2ViNTqRYa2OGoM4IGaocHYqoXXw9wH8cBOaIi0HejlNqyAEvMbf0YsVzHe9r9Lg9MA7OcfL1a6LmjowLDWUTzMfM59L49TcuzhGBrKeIZTdY6aFb6bXL3/AAwywNEqKSlODlHvOpO3mpxKasXIwEkC3U+6jHp+zbCtfRWJMvCi9Z9GeuqpIxCkoZDlOZmZSO4htoBa3ng6vI9MffWql83knP5sgx6qpGPEywkdv+Tjv2cVtO1OmoOgve/qMMVYrIgZVqGJ/sqLeot44doLAf8AwbSADJRITmX38h3Yad5nOu3xxO4dQCJKhBGsQWR7Itsq3RTpYAa3vt1x2jEkgF4XPeT3p2++OmJ9FSZVqRkCfWN3QbgXjQ3v53v8cFgnYJ9nEn/IUwMsQtBGLZAWGsmhu2/ww1K3hLKfJIwPyT9cCPZ3A4oKbvqo7FNk13fck2/DBuerjT+crFX1eJf0wiyJPDdk+rqX7x3kI+y3iy4VPZvw/NFIewQ/8xU6uwuPrFFjo2ota/lhhreYOHplL1oIB6TEjYj7B88K3JHHaGOJkbNI3bTMAI5HurvdDe1tVA3101wAPopWH2IB5af/AAxmBQ5ip+lHOR4inH78awrAOCHGzBiYqY3lwyaBrQYiz0+DeTGnhBwWLqK00J6XwNqWcbMcOMtDfAXiNAR0wWS0L8MshOrHA/nWolho2kjcqwZBmsGNiwDaMCL2J6YOwQa4G+0Omvwyp02TN8iDgBIhcM5UUAj6TXsCSbIqQjU38FP4j4Y4VfKsKT0KstQ0cks6OJKl7HKshUWzmxGTXodd7jDTQtEEVnmo1BUHvzO24v8AacYD8Y4vRrJRWqaYtFWOz9nkYhJEmGawJst3XX0PTAiw3TclcNX/ALtBfzCsfjpfAeh4dGvEoBGIlD0F7JTmxKSJqbEC/f3t433GGJOaqT7M8sn/AIcEh/yx2wCHE1NXRusNY4SmmiYdk6k3MNiubLmAK622uuKAa5eHlkYEsO6RooG46XX9cAecKTNw+oHe71Ox7xBOqdLaD0wWNc59zh8zf+I0a/m5xEAkmo5VlgEB7EqB2ivmGTRjl930OEwo1yRSpJw+mdiSxhS4Llx7o3GtvTpt0x3qeGIZEsIwe8AewYnUX66H3fDArkh64UFKIxRpH2SZcxkLWt9oAAZvHU6jBOspuIOUH0uBDm/o6ctbut95/C4+IxM3SE0ha9mUT/yZCFachTKvcjS1hLIP6TUbbHUYOV1FKV/7xoyHWSNNmU37qdPXEPlPgk7U2ldOg7SQFUhiXUSNmNypO97+BviXPygz3L1le41uDOEBPoiDGUm0q9ZLTAfK3Ai3EuJq6nT6O4zyOxOZG1LAi4uDbe1iPDB3jXL6ooI7BLHW4O1upZvG3h1xw4XydT/SqlJFlcAR2LTyMSMv2jmBOpOhvbBaXkehC2FNH6sWJ+ZJxpVIrqBOVuyzKqzU7y2mzLHbtLdpue8SF7o6dVwqQ1tNT1leKipkiP0nMFQMbhlXcLG2vd69AMPvC+CU9POrRRQxuWlQ5EQMR3iBmAzFQAum23gMReX1C1vEfrgp+kKcthcAwwd7Q3sTdddO564m7TCsCvHxinfKEWrl1Y6LKx2Yd0aa7eHXAvjUishVeH1ikzxOjSxZQWDxgKcznVz3f748cWnVBC6r2rHvG4FuqtoL33vgFzfTosan6xmFTTnMRt34wfA2K3XTqcEVkOtHTg8s4UBOFbKBd5Ik1HXYnEpzxBgctLTxXv7017f4RhoowAq2vYqLX9Md3XTbC62sj6porVYuINXWdqRJRTBLp2jDIz3W4Nu/mF/C2GOr4HXSIA1cieISmUj5s18SMjfTwco/7MvXwk/QnDDri1oEhLi5RmtZ6+o3HuBE66HY9cFeBUHZpNGXkktIwzStmdronvMPXTytg1KrEbgajp0vtviNQx2M1ze8hN/7iflt8MCsaQr8p8vQNSxFqYFmjVizPe9+o17vjYeOC8fLcAOlNB/eTN+d8SOXqbLTxDtGPcUbjTy/T4YIdmvix+eKexgxuFgEZVhj13WNfA+I8bfLAfkSldaVbz2782lgP6RtdPHU/HDM8EdxdSd/HwP6XwH5Spo0gUCE+9JqVH3z4nwsPhhJCCghH9cf8X+uMxKyD7g+QxmDqhkfgvE0qoEnjvkkF1uLHcjUfDE7CN7J6s/yZCG0KNIhBFrFZG0t0wzz8WVQSQTbXTAJhHG74rjiPtWjjkMYppiRbUlANRfoSfwx15b59NbOkXYGPNex7QE6Am1so8PHAJWWFjjUxXBxuPNbXG1e426kYRQudjZ8R+ZqbPRVK+MEn+U2wWrYMrX8ccqqPNFIv3kZfmpGAijxwPgVGIY2SnpdVBzJCguSN8b4nSopjIGXLUoe4nioXoDp3vxOJfK8pejp2zXvEmw090addtsa441k94i0sLXAB3dR4eRxRYWvgLUoPpNM2U3vMt7+Ouuv7ODWAfE9JaU97+fddCbapIdRfyB22B9CAHMROzJSxtbLl/MH9MSbeQxHpl62G7C/o7aemEAB9n1xw6lW6rljy+J7pI1210wblJzJ9YLZtgB1BHj54C+z7/sKAACzyj5SuP49MH5w1h7vvL/mGAkBcot9TKpkJy1E4uAP6xjfbc3v8TbwwamsEbVz3T4+HpgZy2T/AMyLqLVMm3nlN/xwRrDdGGbZT+WM5N3aAB0s4HEqpcrk9lE1gdNc4v71tcot6Nt1YG7w9z4Nb/XC7SgfyrMM1w1LEbC26vJppbYEHx+s9LMZT+14+8f3/hg/t6CBiqe1TuAATN18YSdNNjc/HxwK4O5St4iSECB42Ls1rfUQ3B8FAF733JwVCgSoTnuZdgWyg9g1wQNLWANyNz44qL2z54qh2QsFkdS1ibExxR27u1tdz1+GGlihltQ8USZgYqiBwHt3GDW7rb2bA3nTN2LfWr/O05A01PajTx+zm017uPnngnG5IqiKYMc0bq2+9jqPQi4PkcfRXOYDU7kKCPqGNz07Qn4/64rrTCxipPcU5iTYeHx6YlWxwpr5Rpby8PLEjCQIF9gv0kNmN+yAtc9GGCeIPZHtwf8A9dvkwOJ+LGaKg9MeFQC9hub/AIDHTHJGvm12NvwH78ICJwP+Yj7tu6Pj5/r8cTjfyxA4U6rFGC490WuR/Hl8MSjUJ98fPFNZEdDfywM5eLtCrMQAS+gH7R8fjic1QnVvzxA4K8QjGXNqW6MftHy8hheDCtj44zHPtV8D/hb92N4AEnkeyitj/q66oH+Jg4/BxghXDRvQ4TfY/wASaZasyNmkaYSMTuSyAXP+DDhXyAX1wvRMqDnOPJPmylhlANr6XzDwNwbW3Hxw8clcFij+iVC5s7ZCRe6jOtiLWB0zW1wH5jnp4p0NRGzqVuMo1BW4+8ttH8+vjiZwrmWBpKaKBHjRZIwFyqF99bbMbdfn63eAiW6RppjlRk2NxY6EjzKrf8b4621xErEubXtsb38Qw/diRnnig0B8/wB+IsbeFvjt8cSeKfzYPgf9MDYZsDJez1yXUr9DhXOt0XJa4uMugB13sBjrzJUKIZTntlVGv6OT+mA3KHHoVzUxnhEqzTgILkgdrJbOb2BI1F7XBFr74Kcyz/UT2kjF4H8/d2G/XNb44uhhxJQQCDcHW+APHqhVaEnNpVINFY7pboD963xOC1JKGRWzxtdQbqNDpuNdsBeZJMqAiTLaphNwoOhKKSdDsMx+HXYiQxh7UeB+RxHpm1tlbd9Ttq17b76+HQ4B8O55o6ioNNFUhpBe1kIViNwrEWY+m/TByI6t3mPe+6QPdXywqEAuS58sEqhGOSomS+nRzpqfC2J/Ga9lRSIibulrkW95bdcCuVm71YmaW4q5TZVNgGysBfLa5v43tbHbjaIVF+1srBrd7cG/UaGwOotjKYmyHydWSGWtAhFxUa98WF0RrA5Tf3gf73lcsxeUi3ZIL/tn/wCGK7oeJ0tJV1pqZZIVMyZAZGA1iS97HckMd/dK+gYeN8doaWAVM3amJrZWWQvmzajKBJrprfbDhlAjqrT/AMoqQsfepB9ptAHPkOpwcft+pjH+L9+K84VzBQ1VbC8IDqKYq92ClWBW2fMw2uR11bTrZskrqUfZhHrPEP8Aqw5oDpCZBMMzx27a2UDVrx9Lt4vf0Hxwge2QM4qQuX6uOJ2uRcq7Ad0dbFNbbC3jhj/4kpfpPYRCAz5lICyIzX00BGhOliL6Bj6GtPaRxp5pnR/q5ezWOdFHdzRtIyDNuRll1tpfx6EY3gpOlYgUnvC/jj6I4jOjUF/pTFjBEct18BuMvn18MfOUTWOL24HxgycICrlLCnyhVDNIbOwsABa9lFtTuMaC8LBpjHb+fmb1J/RRiWpjGuaQ/F8QKPjmZdSpOt8qTHqf2Pwx3PGQOj/CCc/kmCgsz6VH2qiz6oTs/iMSmkT7jn+62FyTirmaKQB8giKl/o01gWdLCxsTe2hHh5jBWPijEf0n/wDNIPzOGxWe6iqQKfqJT/cH6nGcDqw/bEKVAlsFIAP83H0Gmt7/ABwK4rxaUKe7KRvcRBQPXM97fA4C8M51pqWWoiqJGjftc9ytxbs4wB3M1j3Dp4WvqbYnIXkYeWq/NDF9QxPZr3u71G974PrI39Xb4j9MV/y5xPJFFbOx7JNVkgy21AIJlAI7o3F9NQOrEvMK21Lj1kph+UhwesEw8zv0QfFv9MD+Xi/0dNF69T94+WB55jjzKoYsWNgBNDe9j91vL8scaHi6UyrFMyq4BOswAsTpv/GhxfXA7Gnvfs/jjMAf+KIP6yL/AM4YzC6MLRRnskqWirJoy2rw5tNrqw/fjrzrwSSor3ed80RH1Qz5bAAXGxtrfbfQ4CclFxXRGxu65CxBGtuvjtvi8ajlyGaJojq5X3mAJBOzAdCD4eGt8RTZUdlZ8Xo2mgp1uBMqkKpYnOB0DNY57LfXf1wD4bVGORSQQyODYixBUg2I6bYf6Ojp6qgE0yNmhNpLMVZJEOV9QQNDr6EYUucoJkWOeaneAZsgklKKzjcApfOSAPet+mE4tDxVl7QcRuFY66A/MYFcY48iuAxUF7Kqn7XvEj5YTG54poYo1llCvkW6BWLC4G4AJGnjipOOcXlqqlpDdmZisdr6LfugfDX1wkhMaueI+IS8RkdZJApdextI2UA2ChRew21877nFqUlW1lDEZrC9vHrb44rn2brVGaJqqJ3gDjvSXvGAG8SCVzFDqCBbpfFkzQpJIewDFhuEFwPBvy7v5Yp2Di3oG/ya9DK8o7JVmmz6sQc7gAA3+8ygWXS5G18COdH4oyxrFMqZyysVZxoVvYkltDl6W2wqS85VbLNBXZoixDAljCRlOiqXjfug7WW+gO+Lso+GZoVGXRwHvKbstwDlACjrfoP0BVLA9tJlE8L9p1ZCBGzmVV0DM8ga3T3HUWHmPji1+CcPkrYO1ecMk0aNHYzEIynMCVaY3YNbroUBxUkHKE0tWab6PIJFf6yy3Cr97MdMpAJU9bdTcYsDnGd+HcKdKYlLBIgRoVDmzFSD73n4m+LStWZSbUkitq6oThlY6RKHmhc/WMWCg2GyBgbjzOhPW18WX7LudDWSyxyk9rYSLbNlKiysBdjqNDr4nzxTtBwfOgZ7rc3v1YHrr0/1xYnsp4LeRgHCgmzWLZ8oFzbSxOoBvtmB8jG8FtPYtcUlqjxCdzKylaiRb31AEhAFjYFcvTYg+eLZn5SMgIaSIXFiVp4NPQmIkeWt/PBDmLgdEJIKh4QWRhGtgbbHLnFxexW4Y3I2641xPmSCCMyOzABgtgpY3Y2G2HTE0KXtJ5D7aOKWAKvYjK8aRqocHUsAoF3028NrdUTmfhErwUhjUCMQsUUKBms5uw0u2mTVj1Ft9br4RzJFVKY1SWzZltkZbkX2JAsdOttr3trjhUcov9DjiMwMsSAdoxOViAM2cnVb5Qc2vobap6wVFLTKp5E5NlNXE3ahSt2cBTdQVI0JFibm3h+to8V5enSnlkinmZ1QlRcC58dN7b262tj17OKM9l2wkV+1JW6tcBUJFlIFiSbm99rWwy1fGIVNjIotoQWFx8L3ws+g4pvB83cu8pVk1SphAOSRWaTOO7rmDNexJNidAcQ+aOLvPWTykKpaZzbqLMQLn4YtqfiFHRzVWaQRK7rUQugtnzJZor5bHK6EgDUdoPjXnHeGxV0ologilgWlRmy94nRwuujDw6364FJp519BxvWxSoqJ5WIjW9tbXGn8XxePK9TScKgpxU1BWdoQxju5yh+9qi3AttcjUg4pE057V0DLfMyE37puSDYm1xjpxitlknlmkvd5GJbXLcG1lPgBYDwAGLZB9FcLpqOoBMMzOLkkCRrgnfQm41xD5pehoI1efOS5IRQblrb76AC4ufPFQcm01d26PCsikaqTcAnoNdwT+F8PntP4FNWtBIAVjiLRy3+yWCMMvQkggX223sRibH1Z14Tz5QzBaWSAxwltCSpUEnQkWFhc74dP+FaT+qX5L+7FKU/I7ySZI3tmNlvrbxzHTQa626YufgoqFWGAqJDGiJJILgXCgFrn523NsF3oJRawwLzTSUFIq5xDGz3y5kzmw6rGou2pG5UeeEan5cpHUSw1D1JZjGUZCjB2BIuoNzcBje/Q4Me3fhchlhmj7ypH2TgfZNyw08w34DHL2GULlql3ORSEVb/aa5J+AFv8WK8GsMa+VuTo4KZI5wskguSbDS5uFHkB+uDa8GgG0a/LHmKvV7lc1gSp7t9VNiL38cY1YBvmHwsPzwsk0S6bgkfvLGNPDe4x4ro4303cKddDYi/8dcco6zKTlkGvg62PS+h/i2EzmqdnDi0mYe4SxtmtoboNd9Rri+l7dDSt0j3JxrbUDuqbAEWuB4C2Mwr0azRIscgfOu/cJ31GpsdiN8ZiriHX9DhVUMxeNxCsbIb5JHVT5XKZgAfEXwQTmFVlHbtHDJlHdEmZbAkX1CnX06YItxSKaK0mpAtnQjMD1sdt+mown1jVMMcskTSzOvejtDfMtwAhygktvqDoTtYE4x7Lw16NZrBJSlvU1MUORqSsDM9g7ZZGSzXy2srW3DA3IAta+Kw9ptZUScRdJmc9iFWIWYWQKCCAdddyx1Pww71nOVf2SdnR1wkv380LlCNb2Nr+B2xAreDzVEcNdVCRJXQwtmBUrY6XVhdb3NvL1GKbwQlbpFWsWck6kk3J8zufXE/l6cpUxd0t317tr3bpbzvgxLwdY9kJ1Nrb+nww3eznlpZpxLkt2QDhrEd7Wwv5bm9umJux9Wh15QoJJRK8sZKFlXs3LKcy2a5G/UeuuDVcsoDyUkCPMg7qMMrE6XXtc1lPqOmAnAZDHWV+ZnOdonVmB3AKlQQLWFgLdMMMVYxUpI7W6FDZh8f0OHiK2U255o40y1sjx/SI1WIHMwPZuAQNACSx30uPPBT6cO0KsdbAjx66/h+WBnA1yvITIZNMozAm1zpc3HhsMLHE+KzZxPEq1BNkyQOxyEXJuCgJF76+mBSTJ6tYYereJNS8ThzZngq4xDe5OSRCxXKB0bMb+l+hvri/Lb1s81PURBaPuSLKs0meQ3DFAhJRSGQ3b7rAKATdVis5zWRTFU0M+dDmTKjhlkXZrWU2B3y3vfUWw+cqV0lVRRSyqUZ1N1I1Ugka6Dw8L4ZNA7mHlGjmgWNo+zSFSI3j0eMC5Kj7y790338dcb9nMEH8nwtTqwU5szMLOzXyszC5sSV93paw2xMi4zGEft7AAlTfqRpp4nS+mFvgPMqU8csVOiveaRktm0DsSLgDfW9tN8JtLZSi3oke0Krl7LsYYaszKQ6yRU7OgNmXU27+jE2FxcC5tcFI4ZxuoWRaerp6z6zMyhlaMvYM8jMBluBp3dlB8gMWYvFpJaV5WXKkeYuSzBhlsbBQveFj1I2wm84cJhnaITu0U17RKCBIcwa99e6pA3OpKaaA2LsKaHD2etA0LGGNY7HKwGYm9zu5Y57gDXoNOlhWntQ9o0y1ElLSSlEjJWSVD32bqgbcBTcEjUkeWonh/N1TTxPGkXYxOsk0ZBYMwQ27xYszW8CdNvDFdO5JJJuTqSdyTucFksKnjc5teeXTazEfrg9wXnWVnSKsK1EDMqlphmeIE6ssgs9hfUEkWvphKvjrTLmZV+8QvzIH64Qlgu/nD2SNIrSUUjM4N0iklBQBh38uZdLkAgZrflipuaaUwVTRGnNK8YVWj7btSCRmzZxpqrLoNMXjxfmoU/YgmCVWVu/lICZMoAY9poWLaaj3TiiOZOMGsqpqhhYyNmtcmwACgXJPQDrhjZx4fSSTMIoUd5GNlRAST6Afn0xZnFfZ3NS08ZcqypJnZVuTGL+6TsR1J6G/Sxw9+xrlVKSjSdl/5ioQO7HdUbVEHgLWY+JPkLGec654onljUM0a5shGjjUFT1F9NelhuLglWOLoR+Gp2rJGxaMTAx5wAGyyArdSRrvpoRi1IOHRJAsKgCJVy2Otx1vfcnUknc4UaPiLT8OpZYlCO6KyoDqFJAZVPiB16288H6+cBbWbMNVAGlgd/K46YSVFTm5uxV+jJBNMCxpyr2S5QhkYAqwJHXvDxBVhruWKnr8saESaEXZyRa33jbQaAG/pgevN9IZZIZivaBVBuNTe5AGmts3TYt545z9ie5cstizpIgICdSbj3fAEWwrSeAUW3bIfMXZyK7PIoRwCG3uCBYj5XBwu8hV5jhqO5NPHDIyxvFGWLi972A1YXt8Mc+Nc1UqvG00Jn7Q5BGM2SMLYKjC6qbDpqNCeuD/CvajEyxARRwxOXRWdhHEDHa4LbC99B1scW2SDuTOPNTRTH6NVtKGLu1RHLnkBbVkUAou9yq6m2xw2zc1sAfqwetskmvzTEA+0+EZ7dk2UhbpOpDXAN1+8NbXHUEdMRm9q8DEqAykdQwsbeBKEYRIM/wDqoT/+Lqv/ACjgdXe1e8csUdNJBNlLZpRqo2uATcGx00t1wST2oLKHFO8jSWvaVVyoPEfVLc32ufhimua+IPJVzOzFmayliSSdFOADl/Lk/wDXP/jb9+MwKJxmFSHb+n0VxLmmipFQywJkYZkKvnS9+i7XG+g0BxI4X7SKebN9HRTlIFyABc7WsBfFQV/LPFXBEtDIxtbOIgz6fti5P+2Gb2S8CqUrJBUU0qKEEl5EZVDLoAMwGY3a+nhirAuWmmcp2k3dY7KL2UeY8cA+NRGTMD3kcWYHr4EdPK3p4YnV9QU1yna++OKSA2bodx4HFDKfqKcScQShViC/2st7aE21IvoNTfr1Iti16KliWFaZbx21RhvmHVvvXv121ta2EPnfhxi4tRThtHuRbYFdPxzDDtWTr2SuWs6qrkeTaafG+F1VDU2eqrhJSxlFSy+KvHlPrYAj5jHnh/HaFZnhVbSoO8pC5hta518RglwTi7yKzuoAI7oO2XzHn66+WE+rpIqKonqY2ztUMGJOpS26g66XsR10A6DER6J1gXNLkUbyw1J7Q+HC2Z7aXF2UX/8AVfGoapYwQhcqdbMw/DKAfxxSPPEF53dYgiOCwC+7qEZiBfxufjphxqeZPqs6KzgaH7IuDY6nXQ+WKVEp2rLCfjh3BA/sgA/Pf8cKXMXPdXHGscavdmcZ0BZmI1yjfLlVl13N73GEnjPMtUjOtljyqri3eJUnKdTpuR06YceEcRpI6eaSplVPrQwF++2aGLZB3j8BbQ4byNMHR8BqKgntquKMeTM7X6gjKBf4nDPy9yxFTxlFrGIZg5u1gWHXRQdhbfFIcZnSWVzHcR9rI65t7O1xcDY2GJHDeLyU5JhzLcZdgRv10xKwDbez6QoEKFm+lxMxXKA9yN7gm51sdf8AfBTh0kKoO2lilce87dndiOug36fAY+W5+N1DEBnkCC5CpddSD92xOp8cWV7M+FmtqRMHmFPALurSyFXlOyHM1iADmPTRR1w3kC1eP8Nhq6SZEjS8kMiRuUAsXUi66XGpve2Pk6upHhkeKQZXRirDzGPr+oyFStwT4AXHxtitua+WaeaXNJGOgJ66bENuR0wUBQWJvCoC0qDwOY6hdBr7x0HkfMYtXhnLVDFUNEoDv2azoCM1lDFSQ19jppg3xPk2nmC9nlhnVQoc3KEdUYeA+9022wqBIrzidHRkq8zT5yBY9xxpfQ5ludDv+Bw7cvckcOVIHVO37QKc0pJ3Ovc0X0uL2OK+5m4dLDUfRpFIkQ6BRcMGtYp4qbXHx2N8PHI1Q0klDApAXIZDc9I1uAPUhfhfABbX8pQ091d8vUAKxAXpsCAMAuZZu2jYRMJEePMpQghr7WI0IIH44Gc3cSkhcHsycwspHu6eJO2+50wi8U5lqWuFFt9S2nzGhxHafZpI16QpNsJ0nD5hQ00E80dPJErIuuZrMSbFVYKx2t3vG+GD6U0USKrtK9gokkuM1vdWylb/AAJPrYDFcrzCYKZ50dHnVyoZr6i4vYXDWAa3w1wereP1UZUAly3eUA7BdSzZiAqi4uxIAuMKm9sFOMdIsuPkCiY9o0Z7RtWbO2a+/j/FsE6vhUHZ5WLMFBGhu3mL76/pin4PaVUgnV5Vz5FaN1sTpoA5DNb7wFtCdsdpPavIgBb6SoDZGJWIkMBcgDOPxxoZWPb+zKimMUjdv3e8qF1sDbTMMpuR4XI8bjHGX2T0zMj/AEmrDoCFYNCNDbugdllCi1goAA8MKNT7UahbFe011HaCJdLDXQt1v8Leg4P7XJ+6l2zOwS9l0zdb5PPCtPTKcZLaPXO/LlPQJIyVU71LWJVjEUHuqC+WJSCVAsBbx9a5kieUl2ZdB10va/lhj5pkLRMGezMSbnUkrdjvve2+ONdwqTIxknz5VIF0VbADbTfA3ROWhR4VxPsBIVF2ZQBfYb3J/diBLIXJZjcnUnxx4GPRwxHlsZjDjMIC86zmKok96VreC90fhbBblKpSJJZZZWGchQoOvdvc+Vy1tT9nAes5Vqw+WJFkW18+cKPkdcKdbS14nEEsTRg3IZVLJp5g26b3G40w5NrRUUryWPXcywm4HdBH3rn1/wBMBaHmKGmLntS5bfN+mFfhnBFljWWSSRtWVlBCgFWKnbXpffrjnJwyKmPaTWEd9LN3t7akg3GuJ6Te2ad4+IaqnjVLWSp2yt2kQzIblbAka2HQlRuMMdTaWNVUjQjfYjwvhGpOJ8M7TMVbtHCqfrbk7ZRa48rWGHCg43RRWGRkP7SH9ScHSXjEpx9QZgomlXIQ2RhYlQQd9bMNiBY/DzwP5h5Zgo0BR3JY69o4ba9rC2g1N8Foea6Zv6cjy7y49txSlbaWO+5uwv6m+uKhFQdoz5n+RUAuGcCoKiljkq41LMHF2d1JBJU2AYdPD1xlPw/hSp2cUMrpcggM5AuSe8WN9SfPBqp5ho0UBnWQjoozf6fjgLWc6L/Q08Y/acAn5C35nFYbyKNJUQqz2dQ1jXZqpARbKJFYAXzWzNGT72tjtiFzB7L6C4L1ssbKipayOTlFgSFF7+O2N1vMU8ujStb7q91fkLDA/tcJhZXPOXAYaORFhnaYMCTmQIRa1tAzaHXe2xwv4Z+eoy1RmAJCxrewJA1fUnYYiclR071cYqlzRa925AJAuL21tvp10wgIXCeEVFS2WnikkOxKA2H9ptl+JGPpLlThkdFQQQSsVZUDSdbyNq+o96xNvQDA2GrRWWOMBI8wVVWwVVJ6AWAFsHqprEM+qDfvA/Ea4aGiXBKGXuBiOhNxf4HC/wAwG7KG0I3B3sdOm++/lif/AMTaskMalUOUsx3NgSFUdBe1ydwdOpFcTk7UhiojNiGGa4OoIIO/jp0xm+aCdNmv45NXRWPLsvZ8blU6ZxIgHS5Ae3zBPqfPDpV15SbK27FyigXLAamwG5F9cCm5WiWs+mPUG4YMEVR0FtTfX5DBZXSWRTDAZpI72Zu8VBNz5C9hr5Yn88dRyC4pLeDUPOkckozwjNGCisRaQBrFhfcAkDTHHh3DKU1FPJE80LQ3CroykEHQnRuvjhm4ZU0jufpNJCJrAEyIuewvb3hfqcEajhHDwRLFEqOpuuTugnwIBy7YTb2nRSXjQqc9caSgVJJYHnz+6wJCZh0d2uU01CqNbHXfFUcT57q5icrpClrZI1G3mzAsT8fgMfQFK0gGRjFMcxzBWBsu4BDD317uhte/jpiSnAaWYXnoqcnpmgQk/NdPwPkMaRnJ4ZE4VlHy1V8QklAEj57e7fdfQ+fXxxNqePO8ax5pI0Ue4jE3PizMczemw6AY+kX5I4a29FT/AAjC/lbESf2YcIbvNSAf2ZZV/APb8MMzPnjhvE4olAKOSCe8HK2B3FgfIbb2xK43EUIDA5JSsikOHBygqRmvfUMNCLiwxdFb7LeEKpeSKWFRse2Y5vQEk4q/mPh9JBUZIxIabuMwkYEi7ZS11At3SD467+ABxamlztGsGQjM5VOzLWJv725AUgaHw8cRJRnnpu7ID2q2zIBdQdNQbk2A0I8dThgrzleKVWOeO5Vh9oKbEHxO4t5DHTjdWKj6IllWb6StmXqrhrEfEbdBl8cK8s3lD+sX4xN4vNLPUkOCpGgT7u1x0+fX0wy8SiaaMo4axsd9dMTq8NJW02dVEmSQFwNWAAy38ba64Y+xW3vDGa5FJJonl4pcU3B+FUrwYNI6AsMoU6jXW+/yxHg4SXyBW1dcwuD4gW/XD3S016qs2NhENf7BP649ct8LVoYJLd4RAXv0Ou3jiuxlQtjlBv63/wBB/fjMWB9EPh+OMwu5VDNS8byXsTZbj52/XBGDmAIxzahvDwwhiryswP3iPljstTc66eWOqiLHqqq6QROxjjtZmJygXPjp1xVvFOKQyRukigqwsfHe+h6a45czcwgjsVOn2j006fvwrT1SkWuMYz3g0g0lknGlpXcSZTcZbd6w7oAGlvIYlT0NLJuXU3voxIHw2wAgmHjiXGwPXE0/pScfh3quCykWhqxlvcIbprtuL308cRTQ8QjtYM4F9VfPf8b4mRqPH8cTqapynRx/iGC2V0g/0eeWJ5TG3bFswf7WhGm1v43wYMmJFJxG662b5HHiTirA2CLb+yMC5P0H8f4yFW8TSIXkYKDt5+gG++BY5shN9XXoGyB9fNc6m3x+GDs1fDOQkscTMNBcC4vvbz2wv8f5XTKWhUIxBst+4wGpy391rdMUpZyhP/nklayZwHjkkNY86zJLEpiVzYpmRzYZUN9VZjvr8DglS0ObiE0GUZacVMyNb7M6oUX4Em3qcV5QS5XUj7y/gRi4vo0lPxrsmH1dTTmNT4lEL3PncMoxd2YnHllzPVxgsuWNWZ1LWNirKNPjf4YsfsoCovIhA6dNPLqfXFB0DW4ghDFSQLMOhsLfDS3xxZtSVYAm4fYlNfmPj008sCEjhxurWCR2gBIfvN1GbQXA6XA+frhaPGpZHANwCdSenw3OPfGTkJJdv8QX8zphG4hXXDL2u9xa5N/IkC344yfFFuzX80kqRZMFNDJ/OVMo/sRgfiS34YZuHJQqoTt5LeBd1/KwxQH0gdmqjRlY2K3Bsb3ueutrfHBeDmqdEKllkJFhdBdNNCGFrkeBBGKSS0Q5N7Lrm5V4XOcxYZvvCYg/icSKfkamAYRzmzC1s1x8lIB+IOKATmKoH9KfiFP/AE4lxc3VA6ofVT+hGKUqBSa0fQcHK6RsrRxxFlHvyXZv7oIKj4g2xOThcjsGeRhb7rG5+J90eSgY+fIOf51+z8nYfvwWovaTUllVRPc7BHLE77C2u34YTpg5N7PoJVIFtfj+/AfjHMkcFwtpJfD7K+v7sVTSe0uSZ1hLTgscmoUetze+CV8JiJvEOIyTtnkYsfwHkB0wD4/SJ9GmfJcupUsLk2AsLDyNjp4YmTThQSTawJ6dBc7+Qx64LKKqhEliudnsPRiB+WFYipIOJyIUuxIUk2ubHN71+mvjg0eKp/yrh/5mcEKQdFvm6bgWA/g4mVvIzXJjk67MP1H7sCa/leWEx5ip7SRYxa+7bfDBauy+z69fA1R8e7WthczLGFEveYXUZl23G5AGhw18Md5BdiCTqSBoT6eGEqi5ZaGqp1kYN2hcWtb3UJ/j0xZnDkMa2C3FsKKisLQ5zlOTlLYoUYJqKtQdWZB/7Ywb4bw8wxJHvkAF/G3ljKPhypNLLY3kIaxsQLADTTywWQjw/DETfwSIYBxmJxRf4/3xmIsYO4pw0Fsy6Ek31wJ4qGgNNbaSdY2v4G/7sM0xCkAm+l8L/OZHZQvf3KiJvxt+uOic3dEpC97TaEqsMlyRmZbG1hcAi1h+yd74QrYuH2kpGaFsx1DKUtrdr2/InFP4mDwJ7NY3mPjjtDRSOruqErGAXP3Qb2JG9tMWpyzyzR9nG6RiRmUNmk72+u3ui3pht0FC77LeVVqqjtalCaePvWO0jdF816n4Dri+446MAKsKAAAWCAAeWF6hhKgBQfW344n9g/3T8saJAGTR0TCzKoHhb/TC7xnhtGylY4d+uxwQFFIVzZTa9sdoOByHUrYeZwUik6Efh3J8ObWNSb3DMNR8ccvabFR01EQ4zyyEiJNQAxFi9h0AJxZE9KlNG0kmyi/r5AdScfNHOnGpqmrlkn06Kg0CKNVUX62Nz4knCbQ3JgvhlN9fApIs0iC/qwxfntfQxrBVx6vSyLLYHdQ2oPlYm/lfFE8PpyWhlIBUzKltRqTfcEfhj6Q5wQSU7Jb3lsfiPHrhxqmZlExVkdPWwzSgmLKQ1he4ysLWuOpXDxxzn6lgjtHaWSwyqqAZb9Xds3yAJ9N8LHNHBezYxyA9mTdHH6eY2IwlVtEYzoyuvQqfzG4/jXCsD1xTiclQ5eRrk9NbDyFz+eIeMxmJA3fHs5f2h8jjnjAL6DAB60xmX+NP34Jpwgga7+GOclAFI8D0PQjcfx44B0zzR8OLkd9AvU5luP7t7471bR9tEFOVF+2Li/fYkgkeovr+mNtTqI3JUXymxtsemInDqMzMVDAMASMxtm1Gg8wLn4HADJ3BLCuS2o7Q2JNyd7EnqfPFjT8Qhi1mlVANdTdj/ZUak/DFW2emlBIIddRfx1AxEllLsWYlmOpJ3OE1YhjaRa6tKdtKsRD9mSovlVSxUgNZb5Trr0vh89nLj+T4r/ef/OcVXwSpEc6OdgGHzVh+uH7kSYijQZrd5v8AMcKWhoc2jU4WucYLGjtsayIfO+Cj1b9DfATmSoY/RM3SshP+bEJZKYUrqIitoLjQvKP/AGjhungstguIclKry00jrrGzFbHxWxv8DgvL6H5f641UaVIQuvTG+2O0cPliXNe+OsN+tsZOI0RRDjMTdfAY3hUMqLiHMDpRxLmPbSILkbqvT0JGBtVx8rTpCANAD3u8bg3uT64AIjSEbnzJwQj4NI2h0Hif4ucakK3oGVda8hu7E+pJ/PE/hPApJiGNkT7zdfQbnBal4dDFqRnbxOw9BiU1UT6YV/DSMF/oJ8L4VTQJIoaRhIuV7sACPQDS19Dhj4BxSKmjEcS3VdsxLHxtfAvgHKNVUrnVQiHZn0v6Df44lz8nVkZP1ZbzXUYXWWzVOGqGul5yTQFF89bYc+B8dhqHOQ2a2x0Pw8cUw3Dp4/fjZbdWQkD1wRWinjVZ42BQEHtYie7/AGl3w05+jfHBou5138xj0ug+GFPgXH6h1IlRX7oZJYz3HH7X3SMSOMcaGQIpBLDvEeHgLeONKOZqgJzRxbt5MoPcXbzPjgI8AI1AsfLBr+T4X+yynxVj+RvjxJy4SO5LbyZf1BxjLik3YJorjmvhkdNSs8a2tNHLbcAhgNB0Gu2LONYHQegwrc1cq1UlNMgAkJTuhTuQQRvbwwU4d2iQxB0ZWyLmDDUGwuPnhq0hgH2r8U7OjWNSqmaQIWI91bEsdAT0A01sTgRyvyrwl1yvUR1EhBJJlMdvJUDAj43OOnNMgqOK0MBF1QGRgRcdTqPSMfPDYvL9HLcyU0J0OpRR+IF8F6QFc8ycs0jyLBw9ZHqbi6I2eMA7mR2Pc+fqNcIc8ZRmU2upKmxuLg20PUYYeZK6njmI4fmjA3kSSQXNzoovsPHriByzxEQVCO6q8bdyRWFwUfRr38N/hilolgtVJIABJOwGpw00vKEqU30qR1jsMwRwb5emo2Zjstuo8cNPs44VEs1Y2QZ4pmiQnXKt228Nt98c/ahXWMMAOhvIw9NF/wCo/AYV5pDoWY5LqMRKk3KjzONxnBLlrhwqalUY2WxY+JVbXt63/HDeCmd4ODFqaRiPfUhR6dfmB8sJTgqdQVI+BGPoB6NbAZQABYDAqt4DFJ76A+oGMly/RNFMVNW8hBdsxC5bne2u/jvjhh35g5dhjraWILZJbhgDvrbB6m5Bpgb2c+RY6fLF/kQqK04dT9o1ugBPyw/+z9b0y3F9W/M4YIeWoolfIqjum5trt1O5xH9mNKGoYyfvP/mOJ72goKmG3TAfmSjLfRcqlrVcRbKNlGa59MOE1IP4vjSUwFvXCUqKCSopePS2p/LEqaLw1wMaTUY7dtfGqmhUamjvjIo+nXG8+OqPibCjXZfxfGY6XxmAChInji91dfE741LXk4zGYqh2c42LEDqdsW1yV7PQuWaqsTusY1A82PU+WMxmLSBsshEAFrWA6Y1LOqC5/DGYzDJB9RxQWtbTwt+eFaZo45S8QKlveQe41/EbfLGYzFFXSI09UsChSTZiSIxfKL6n/bELhnFe3LvCuYKbFicqgjoBqx+WMxmJk6I28kym5pLN2aRgEDMzE3AUeA0JwapOPo0TMFlY30IyAa69T+mMxmFDOxoUuKcVaeQd94FB/o9z5sb3Ppg1QoWACV0xtqcy/vvjWMx2vijdFrjTlRlFKaicDNECugeSIO56GxABAwV41ydNUU8kQljXOMpKqym3Uak77HTYnG8Zjn5YKKwYSwyq6P2SvIWAqVBXQ9wkAg2tfTw3thH5k4K9HUPTyMrMlu8t7EEXG+vXGYzGPhS0PfsqrS71rHTO6SW82Ml8B/aPPmrz+zGg/wAx/wCrG8ZiP9FeAMNp+GGvlJUWro2jvaSlctf72Zr/ACy2+GMxmCWgLFL4wEY1jMc5Ql852HEOGkf1lv8A1p+/DyqDfG8ZhvSBHOZe4/8AZP5YXPZef/t8f9p/8xxmMw1oBta5x5Y41jMIDCcdAuMxmGgPSrj2BjMZhoD1mxvGYzDsD//Z"/>
          <p:cNvSpPr>
            <a:spLocks noChangeAspect="1" noChangeArrowheads="1"/>
          </p:cNvSpPr>
          <p:nvPr/>
        </p:nvSpPr>
        <p:spPr bwMode="auto">
          <a:xfrm>
            <a:off x="406400"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5" name="AutoShape 8" descr="data:image/jpeg;base64,/9j/4AAQSkZJRgABAQAAAQABAAD/2wCEAAkGBxQSEhUUExQWFhUXGBwXGRgYGBwcGhwdGh4cHx0cHBwfICggHR4lHRgaITEhJSkrLi4uGB8zODMsNygtLisBCgoKDg0OGhAQGywkICQsLCwsLCwsLCwsLCwsLCwsLCwsLCwsLCwsLCwsLCwsLCwsLCwsLCwsLCwsLCwsLCwsLP/AABEIALcBEwMBIgACEQEDEQH/xAAcAAACAgMBAQAAAAAAAAAAAAAFBgQHAAEDAgj/xABLEAACAQIEAwUEBwMKAwcFAAABAgMEEQASITEFBkETIlFhcQcygZEUI0JSobHBYtHwFTNDU3KCkrLh8RYkwjREc5Oio9IXJUVjlP/EABgBAAMBAQAAAAAAAAAAAAAAAAABAgME/8QAIxEAAgICAwEAAgMBAAAAAAAAAAECESExAxJBURNhFCJCBP/aAAwDAQACEQMRAD8AtHscdUgxxXN4nHaOZh/tgIslw02OrUwxHSuI3A/EY6rxAdR+OCh2iPU0NxgFW0dsNArEP+2ItWqNsRgQCZNFiJJHhgrKTwwKljtiiGeIo8SkjxAXjFODYzR38M4v8r3x1PG4QFIzsHJC5Ina5XfZdPjgGEAmPQTAup45kBPYS2AvcmNP87g/hgdV86xKVAanBK5jnqFGU/dOUNrgGM4THoJhPrObmCEo8THKSBHFPONB1ZQoHxwZn4yVoZKhklQojEho+zfu7sqPew6i98ABjJjeXCRRLxKZFbsZSGAN3qY4wbi9wIo81vjfGv5Kr0lDFqWIhHI7WoqJR9ncMQL2OnTfBYDnNOie86r6kD88QX5hpR/3iInwVgx+S3wkcrcHknp45xVU0HaXbKlLGXHeOmZidumm1sG6nl1mUZ66scZ0Fo0CDV1GmSKwOumu9sABybjcauYwsrOoBIWJyLHbvWynY9eh8MRp+Ysu8DqPGSSFB+Ml/wAMKnA+W4p6mtilWqmEMiKueZg+VlvZruvW5Bt1wwJyXSptQR28ZGH55XwAEeXuPx1WYK0edd0WQOQL2ubDS5wv8T5yYTyRROLIcvdpZpWuLgroygEW31Gvlg1y5RpHKqolMncm7sTDPYSoBmAVbgbX9PHAPgExWauQva1S1h2Re17nQ66XPhvfABxl47VP7qV/qtPDEp/83McRKrjFakbh6eUrLIkQeSqRSrPbKB2ViNTqRYa2OGoM4IGaocHYqoXXw9wH8cBOaIi0HejlNqyAEvMbf0YsVzHe9r9Lg9MA7OcfL1a6LmjowLDWUTzMfM59L49TcuzhGBrKeIZTdY6aFb6bXL3/AAwywNEqKSlODlHvOpO3mpxKasXIwEkC3U+6jHp+zbCtfRWJMvCi9Z9GeuqpIxCkoZDlOZmZSO4htoBa3ng6vI9MffWql83knP5sgx6qpGPEywkdv+Tjv2cVtO1OmoOgve/qMMVYrIgZVqGJ/sqLeot44doLAf8AwbSADJRITmX38h3Yad5nOu3xxO4dQCJKhBGsQWR7Itsq3RTpYAa3vt1x2jEkgF4XPeT3p2++OmJ9FSZVqRkCfWN3QbgXjQ3v53v8cFgnYJ9nEn/IUwMsQtBGLZAWGsmhu2/ww1K3hLKfJIwPyT9cCPZ3A4oKbvqo7FNk13fck2/DBuerjT+crFX1eJf0wiyJPDdk+rqX7x3kI+y3iy4VPZvw/NFIewQ/8xU6uwuPrFFjo2ota/lhhreYOHplL1oIB6TEjYj7B88K3JHHaGOJkbNI3bTMAI5HurvdDe1tVA3101wAPopWH2IB5af/AAxmBQ5ip+lHOR4inH78awrAOCHGzBiYqY3lwyaBrQYiz0+DeTGnhBwWLqK00J6XwNqWcbMcOMtDfAXiNAR0wWS0L8MshOrHA/nWolho2kjcqwZBmsGNiwDaMCL2J6YOwQa4G+0Omvwyp02TN8iDgBIhcM5UUAj6TXsCSbIqQjU38FP4j4Y4VfKsKT0KstQ0cks6OJKl7HKshUWzmxGTXodd7jDTQtEEVnmo1BUHvzO24v8AacYD8Y4vRrJRWqaYtFWOz9nkYhJEmGawJst3XX0PTAiw3TclcNX/ALtBfzCsfjpfAeh4dGvEoBGIlD0F7JTmxKSJqbEC/f3t433GGJOaqT7M8sn/AIcEh/yx2wCHE1NXRusNY4SmmiYdk6k3MNiubLmAK622uuKAa5eHlkYEsO6RooG46XX9cAecKTNw+oHe71Ox7xBOqdLaD0wWNc59zh8zf+I0a/m5xEAkmo5VlgEB7EqB2ivmGTRjl930OEwo1yRSpJw+mdiSxhS4Llx7o3GtvTpt0x3qeGIZEsIwe8AewYnUX66H3fDArkh64UFKIxRpH2SZcxkLWt9oAAZvHU6jBOspuIOUH0uBDm/o6ctbut95/C4+IxM3SE0ha9mUT/yZCFachTKvcjS1hLIP6TUbbHUYOV1FKV/7xoyHWSNNmU37qdPXEPlPgk7U2ldOg7SQFUhiXUSNmNypO97+BviXPygz3L1le41uDOEBPoiDGUm0q9ZLTAfK3Ai3EuJq6nT6O4zyOxOZG1LAi4uDbe1iPDB3jXL6ooI7BLHW4O1upZvG3h1xw4XydT/SqlJFlcAR2LTyMSMv2jmBOpOhvbBaXkehC2FNH6sWJ+ZJxpVIrqBOVuyzKqzU7y2mzLHbtLdpue8SF7o6dVwqQ1tNT1leKipkiP0nMFQMbhlXcLG2vd69AMPvC+CU9POrRRQxuWlQ5EQMR3iBmAzFQAum23gMReX1C1vEfrgp+kKcthcAwwd7Q3sTdddO564m7TCsCvHxinfKEWrl1Y6LKx2Yd0aa7eHXAvjUishVeH1ikzxOjSxZQWDxgKcznVz3f748cWnVBC6r2rHvG4FuqtoL33vgFzfTosan6xmFTTnMRt34wfA2K3XTqcEVkOtHTg8s4UBOFbKBd5Ik1HXYnEpzxBgctLTxXv7017f4RhoowAq2vYqLX9Md3XTbC62sj6porVYuINXWdqRJRTBLp2jDIz3W4Nu/mF/C2GOr4HXSIA1cieISmUj5s18SMjfTwco/7MvXwk/QnDDri1oEhLi5RmtZ6+o3HuBE66HY9cFeBUHZpNGXkktIwzStmdronvMPXTytg1KrEbgajp0vtviNQx2M1ze8hN/7iflt8MCsaQr8p8vQNSxFqYFmjVizPe9+o17vjYeOC8fLcAOlNB/eTN+d8SOXqbLTxDtGPcUbjTy/T4YIdmvix+eKexgxuFgEZVhj13WNfA+I8bfLAfkSldaVbz2782lgP6RtdPHU/HDM8EdxdSd/HwP6XwH5Spo0gUCE+9JqVH3z4nwsPhhJCCghH9cf8X+uMxKyD7g+QxmDqhkfgvE0qoEnjvkkF1uLHcjUfDE7CN7J6s/yZCG0KNIhBFrFZG0t0wzz8WVQSQTbXTAJhHG74rjiPtWjjkMYppiRbUlANRfoSfwx15b59NbOkXYGPNex7QE6Am1so8PHAJWWFjjUxXBxuPNbXG1e426kYRQudjZ8R+ZqbPRVK+MEn+U2wWrYMrX8ccqqPNFIv3kZfmpGAijxwPgVGIY2SnpdVBzJCguSN8b4nSopjIGXLUoe4nioXoDp3vxOJfK8pejp2zXvEmw090addtsa441k94i0sLXAB3dR4eRxRYWvgLUoPpNM2U3vMt7+Ouuv7ODWAfE9JaU97+fddCbapIdRfyB22B9CAHMROzJSxtbLl/MH9MSbeQxHpl62G7C/o7aemEAB9n1xw6lW6rljy+J7pI1210wblJzJ9YLZtgB1BHj54C+z7/sKAACzyj5SuP49MH5w1h7vvL/mGAkBcot9TKpkJy1E4uAP6xjfbc3v8TbwwamsEbVz3T4+HpgZy2T/AMyLqLVMm3nlN/xwRrDdGGbZT+WM5N3aAB0s4HEqpcrk9lE1gdNc4v71tcot6Nt1YG7w9z4Nb/XC7SgfyrMM1w1LEbC26vJppbYEHx+s9LMZT+14+8f3/hg/t6CBiqe1TuAATN18YSdNNjc/HxwK4O5St4iSECB42Ls1rfUQ3B8FAF733JwVCgSoTnuZdgWyg9g1wQNLWANyNz44qL2z54qh2QsFkdS1ibExxR27u1tdz1+GGlihltQ8USZgYqiBwHt3GDW7rb2bA3nTN2LfWr/O05A01PajTx+zm017uPnngnG5IqiKYMc0bq2+9jqPQi4PkcfRXOYDU7kKCPqGNz07Qn4/64rrTCxipPcU5iTYeHx6YlWxwpr5Rpby8PLEjCQIF9gv0kNmN+yAtc9GGCeIPZHtwf8A9dvkwOJ+LGaKg9MeFQC9hub/AIDHTHJGvm12NvwH78ICJwP+Yj7tu6Pj5/r8cTjfyxA4U6rFGC490WuR/Hl8MSjUJ98fPFNZEdDfywM5eLtCrMQAS+gH7R8fjic1QnVvzxA4K8QjGXNqW6MftHy8hheDCtj44zHPtV8D/hb92N4AEnkeyitj/q66oH+Jg4/BxghXDRvQ4TfY/wASaZasyNmkaYSMTuSyAXP+DDhXyAX1wvRMqDnOPJPmylhlANr6XzDwNwbW3Hxw8clcFij+iVC5s7ZCRe6jOtiLWB0zW1wH5jnp4p0NRGzqVuMo1BW4+8ttH8+vjiZwrmWBpKaKBHjRZIwFyqF99bbMbdfn63eAiW6RppjlRk2NxY6EjzKrf8b4621xErEubXtsb38Qw/diRnnig0B8/wB+IsbeFvjt8cSeKfzYPgf9MDYZsDJez1yXUr9DhXOt0XJa4uMugB13sBjrzJUKIZTntlVGv6OT+mA3KHHoVzUxnhEqzTgILkgdrJbOb2BI1F7XBFr74Kcyz/UT2kjF4H8/d2G/XNb44uhhxJQQCDcHW+APHqhVaEnNpVINFY7pboD963xOC1JKGRWzxtdQbqNDpuNdsBeZJMqAiTLaphNwoOhKKSdDsMx+HXYiQxh7UeB+RxHpm1tlbd9Ttq17b76+HQ4B8O55o6ioNNFUhpBe1kIViNwrEWY+m/TByI6t3mPe+6QPdXywqEAuS58sEqhGOSomS+nRzpqfC2J/Ga9lRSIibulrkW95bdcCuVm71YmaW4q5TZVNgGysBfLa5v43tbHbjaIVF+1srBrd7cG/UaGwOotjKYmyHydWSGWtAhFxUa98WF0RrA5Tf3gf73lcsxeUi3ZIL/tn/wCGK7oeJ0tJV1pqZZIVMyZAZGA1iS97HckMd/dK+gYeN8doaWAVM3amJrZWWQvmzajKBJrprfbDhlAjqrT/AMoqQsfepB9ptAHPkOpwcft+pjH+L9+K84VzBQ1VbC8IDqKYq92ClWBW2fMw2uR11bTrZskrqUfZhHrPEP8Aqw5oDpCZBMMzx27a2UDVrx9Lt4vf0Hxwge2QM4qQuX6uOJ2uRcq7Ad0dbFNbbC3jhj/4kpfpPYRCAz5lICyIzX00BGhOliL6Bj6GtPaRxp5pnR/q5ezWOdFHdzRtIyDNuRll1tpfx6EY3gpOlYgUnvC/jj6I4jOjUF/pTFjBEct18BuMvn18MfOUTWOL24HxgycICrlLCnyhVDNIbOwsABa9lFtTuMaC8LBpjHb+fmb1J/RRiWpjGuaQ/F8QKPjmZdSpOt8qTHqf2Pwx3PGQOj/CCc/kmCgsz6VH2qiz6oTs/iMSmkT7jn+62FyTirmaKQB8giKl/o01gWdLCxsTe2hHh5jBWPijEf0n/wDNIPzOGxWe6iqQKfqJT/cH6nGcDqw/bEKVAlsFIAP83H0Gmt7/ABwK4rxaUKe7KRvcRBQPXM97fA4C8M51pqWWoiqJGjftc9ytxbs4wB3M1j3Dp4WvqbYnIXkYeWq/NDF9QxPZr3u71G974PrI39Xb4j9MV/y5xPJFFbOx7JNVkgy21AIJlAI7o3F9NQOrEvMK21Lj1kph+UhwesEw8zv0QfFv9MD+Xi/0dNF69T94+WB55jjzKoYsWNgBNDe9j91vL8scaHi6UyrFMyq4BOswAsTpv/GhxfXA7Gnvfs/jjMAf+KIP6yL/AM4YzC6MLRRnskqWirJoy2rw5tNrqw/fjrzrwSSor3ed80RH1Qz5bAAXGxtrfbfQ4CclFxXRGxu65CxBGtuvjtvi8ajlyGaJojq5X3mAJBOzAdCD4eGt8RTZUdlZ8Xo2mgp1uBMqkKpYnOB0DNY57LfXf1wD4bVGORSQQyODYixBUg2I6bYf6Ojp6qgE0yNmhNpLMVZJEOV9QQNDr6EYUucoJkWOeaneAZsgklKKzjcApfOSAPet+mE4tDxVl7QcRuFY66A/MYFcY48iuAxUF7Kqn7XvEj5YTG54poYo1llCvkW6BWLC4G4AJGnjipOOcXlqqlpDdmZisdr6LfugfDX1wkhMaueI+IS8RkdZJApdextI2UA2ChRew21877nFqUlW1lDEZrC9vHrb44rn2brVGaJqqJ3gDjvSXvGAG8SCVzFDqCBbpfFkzQpJIewDFhuEFwPBvy7v5Yp2Di3oG/ya9DK8o7JVmmz6sQc7gAA3+8ygWXS5G18COdH4oyxrFMqZyysVZxoVvYkltDl6W2wqS85VbLNBXZoixDAljCRlOiqXjfug7WW+gO+Lso+GZoVGXRwHvKbstwDlACjrfoP0BVLA9tJlE8L9p1ZCBGzmVV0DM8ga3T3HUWHmPji1+CcPkrYO1ecMk0aNHYzEIynMCVaY3YNbroUBxUkHKE0tWab6PIJFf6yy3Cr97MdMpAJU9bdTcYsDnGd+HcKdKYlLBIgRoVDmzFSD73n4m+LStWZSbUkitq6oThlY6RKHmhc/WMWCg2GyBgbjzOhPW18WX7LudDWSyxyk9rYSLbNlKiysBdjqNDr4nzxTtBwfOgZ7rc3v1YHrr0/1xYnsp4LeRgHCgmzWLZ8oFzbSxOoBvtmB8jG8FtPYtcUlqjxCdzKylaiRb31AEhAFjYFcvTYg+eLZn5SMgIaSIXFiVp4NPQmIkeWt/PBDmLgdEJIKh4QWRhGtgbbHLnFxexW4Y3I2641xPmSCCMyOzABgtgpY3Y2G2HTE0KXtJ5D7aOKWAKvYjK8aRqocHUsAoF3028NrdUTmfhErwUhjUCMQsUUKBms5uw0u2mTVj1Ft9br4RzJFVKY1SWzZltkZbkX2JAsdOttr3trjhUcov9DjiMwMsSAdoxOViAM2cnVb5Qc2vobap6wVFLTKp5E5NlNXE3ahSt2cBTdQVI0JFibm3h+to8V5enSnlkinmZ1QlRcC58dN7b262tj17OKM9l2wkV+1JW6tcBUJFlIFiSbm99rWwy1fGIVNjIotoQWFx8L3ws+g4pvB83cu8pVk1SphAOSRWaTOO7rmDNexJNidAcQ+aOLvPWTykKpaZzbqLMQLn4YtqfiFHRzVWaQRK7rUQugtnzJZor5bHK6EgDUdoPjXnHeGxV0ologilgWlRmy94nRwuujDw6364FJp519BxvWxSoqJ5WIjW9tbXGn8XxePK9TScKgpxU1BWdoQxju5yh+9qi3AttcjUg4pE057V0DLfMyE37puSDYm1xjpxitlknlmkvd5GJbXLcG1lPgBYDwAGLZB9FcLpqOoBMMzOLkkCRrgnfQm41xD5pehoI1efOS5IRQblrb76AC4ufPFQcm01d26PCsikaqTcAnoNdwT+F8PntP4FNWtBIAVjiLRy3+yWCMMvQkggX223sRibH1Z14Tz5QzBaWSAxwltCSpUEnQkWFhc74dP+FaT+qX5L+7FKU/I7ySZI3tmNlvrbxzHTQa626YufgoqFWGAqJDGiJJILgXCgFrn523NsF3oJRawwLzTSUFIq5xDGz3y5kzmw6rGou2pG5UeeEan5cpHUSw1D1JZjGUZCjB2BIuoNzcBje/Q4Me3fhchlhmj7ypH2TgfZNyw08w34DHL2GULlql3ORSEVb/aa5J+AFv8WK8GsMa+VuTo4KZI5wskguSbDS5uFHkB+uDa8GgG0a/LHmKvV7lc1gSp7t9VNiL38cY1YBvmHwsPzwsk0S6bgkfvLGNPDe4x4ro4303cKddDYi/8dcco6zKTlkGvg62PS+h/i2EzmqdnDi0mYe4SxtmtoboNd9Rri+l7dDSt0j3JxrbUDuqbAEWuB4C2Mwr0azRIscgfOu/cJ31GpsdiN8ZiriHX9DhVUMxeNxCsbIb5JHVT5XKZgAfEXwQTmFVlHbtHDJlHdEmZbAkX1CnX06YItxSKaK0mpAtnQjMD1sdt+mown1jVMMcskTSzOvejtDfMtwAhygktvqDoTtYE4x7Lw16NZrBJSlvU1MUORqSsDM9g7ZZGSzXy2srW3DA3IAta+Kw9ptZUScRdJmc9iFWIWYWQKCCAdddyx1Pww71nOVf2SdnR1wkv380LlCNb2Nr+B2xAreDzVEcNdVCRJXQwtmBUrY6XVhdb3NvL1GKbwQlbpFWsWck6kk3J8zufXE/l6cpUxd0t317tr3bpbzvgxLwdY9kJ1Nrb+nww3eznlpZpxLkt2QDhrEd7Wwv5bm9umJux9Wh15QoJJRK8sZKFlXs3LKcy2a5G/UeuuDVcsoDyUkCPMg7qMMrE6XXtc1lPqOmAnAZDHWV+ZnOdonVmB3AKlQQLWFgLdMMMVYxUpI7W6FDZh8f0OHiK2U255o40y1sjx/SI1WIHMwPZuAQNACSx30uPPBT6cO0KsdbAjx66/h+WBnA1yvITIZNMozAm1zpc3HhsMLHE+KzZxPEq1BNkyQOxyEXJuCgJF76+mBSTJ6tYYereJNS8ThzZngq4xDe5OSRCxXKB0bMb+l+hvri/Lb1s81PURBaPuSLKs0meQ3DFAhJRSGQ3b7rAKATdVis5zWRTFU0M+dDmTKjhlkXZrWU2B3y3vfUWw+cqV0lVRRSyqUZ1N1I1Ugka6Dw8L4ZNA7mHlGjmgWNo+zSFSI3j0eMC5Kj7y790338dcb9nMEH8nwtTqwU5szMLOzXyszC5sSV93paw2xMi4zGEft7AAlTfqRpp4nS+mFvgPMqU8csVOiveaRktm0DsSLgDfW9tN8JtLZSi3oke0Krl7LsYYaszKQ6yRU7OgNmXU27+jE2FxcC5tcFI4ZxuoWRaerp6z6zMyhlaMvYM8jMBluBp3dlB8gMWYvFpJaV5WXKkeYuSzBhlsbBQveFj1I2wm84cJhnaITu0U17RKCBIcwa99e6pA3OpKaaA2LsKaHD2etA0LGGNY7HKwGYm9zu5Y57gDXoNOlhWntQ9o0y1ElLSSlEjJWSVD32bqgbcBTcEjUkeWonh/N1TTxPGkXYxOsk0ZBYMwQ27xYszW8CdNvDFdO5JJJuTqSdyTucFksKnjc5teeXTazEfrg9wXnWVnSKsK1EDMqlphmeIE6ssgs9hfUEkWvphKvjrTLmZV+8QvzIH64Qlgu/nD2SNIrSUUjM4N0iklBQBh38uZdLkAgZrflipuaaUwVTRGnNK8YVWj7btSCRmzZxpqrLoNMXjxfmoU/YgmCVWVu/lICZMoAY9poWLaaj3TiiOZOMGsqpqhhYyNmtcmwACgXJPQDrhjZx4fSSTMIoUd5GNlRAST6Afn0xZnFfZ3NS08ZcqypJnZVuTGL+6TsR1J6G/Sxw9+xrlVKSjSdl/5ioQO7HdUbVEHgLWY+JPkLGec654onljUM0a5shGjjUFT1F9NelhuLglWOLoR+Gp2rJGxaMTAx5wAGyyArdSRrvpoRi1IOHRJAsKgCJVy2Otx1vfcnUknc4UaPiLT8OpZYlCO6KyoDqFJAZVPiB16288H6+cBbWbMNVAGlgd/K46YSVFTm5uxV+jJBNMCxpyr2S5QhkYAqwJHXvDxBVhruWKnr8saESaEXZyRa33jbQaAG/pgevN9IZZIZivaBVBuNTe5AGmts3TYt545z9ie5cstizpIgICdSbj3fAEWwrSeAUW3bIfMXZyK7PIoRwCG3uCBYj5XBwu8hV5jhqO5NPHDIyxvFGWLi972A1YXt8Mc+Nc1UqvG00Jn7Q5BGM2SMLYKjC6qbDpqNCeuD/CvajEyxARRwxOXRWdhHEDHa4LbC99B1scW2SDuTOPNTRTH6NVtKGLu1RHLnkBbVkUAou9yq6m2xw2zc1sAfqwetskmvzTEA+0+EZ7dk2UhbpOpDXAN1+8NbXHUEdMRm9q8DEqAykdQwsbeBKEYRIM/wDqoT/+Lqv/ACjgdXe1e8csUdNJBNlLZpRqo2uATcGx00t1wST2oLKHFO8jSWvaVVyoPEfVLc32ufhimua+IPJVzOzFmayliSSdFOADl/Lk/wDXP/jb9+MwKJxmFSHb+n0VxLmmipFQywJkYZkKvnS9+i7XG+g0BxI4X7SKebN9HRTlIFyABc7WsBfFQV/LPFXBEtDIxtbOIgz6fti5P+2Gb2S8CqUrJBUU0qKEEl5EZVDLoAMwGY3a+nhirAuWmmcp2k3dY7KL2UeY8cA+NRGTMD3kcWYHr4EdPK3p4YnV9QU1yna++OKSA2bodx4HFDKfqKcScQShViC/2st7aE21IvoNTfr1Iti16KliWFaZbx21RhvmHVvvXv121ta2EPnfhxi4tRThtHuRbYFdPxzDDtWTr2SuWs6qrkeTaafG+F1VDU2eqrhJSxlFSy+KvHlPrYAj5jHnh/HaFZnhVbSoO8pC5hta518RglwTi7yKzuoAI7oO2XzHn66+WE+rpIqKonqY2ztUMGJOpS26g66XsR10A6DER6J1gXNLkUbyw1J7Q+HC2Z7aXF2UX/8AVfGoapYwQhcqdbMw/DKAfxxSPPEF53dYgiOCwC+7qEZiBfxufjphxqeZPqs6KzgaH7IuDY6nXQ+WKVEp2rLCfjh3BA/sgA/Pf8cKXMXPdXHGscavdmcZ0BZmI1yjfLlVl13N73GEnjPMtUjOtljyqri3eJUnKdTpuR06YceEcRpI6eaSplVPrQwF++2aGLZB3j8BbQ4byNMHR8BqKgntquKMeTM7X6gjKBf4nDPy9yxFTxlFrGIZg5u1gWHXRQdhbfFIcZnSWVzHcR9rI65t7O1xcDY2GJHDeLyU5JhzLcZdgRv10xKwDbez6QoEKFm+lxMxXKA9yN7gm51sdf8AfBTh0kKoO2lilce87dndiOug36fAY+W5+N1DEBnkCC5CpddSD92xOp8cWV7M+FmtqRMHmFPALurSyFXlOyHM1iADmPTRR1w3kC1eP8Nhq6SZEjS8kMiRuUAsXUi66XGpve2Pk6upHhkeKQZXRirDzGPr+oyFStwT4AXHxtitua+WaeaXNJGOgJ66bENuR0wUBQWJvCoC0qDwOY6hdBr7x0HkfMYtXhnLVDFUNEoDv2azoCM1lDFSQ19jppg3xPk2nmC9nlhnVQoc3KEdUYeA+9022wqBIrzidHRkq8zT5yBY9xxpfQ5ludDv+Bw7cvckcOVIHVO37QKc0pJ3Ovc0X0uL2OK+5m4dLDUfRpFIkQ6BRcMGtYp4qbXHx2N8PHI1Q0klDApAXIZDc9I1uAPUhfhfABbX8pQ091d8vUAKxAXpsCAMAuZZu2jYRMJEePMpQghr7WI0IIH44Gc3cSkhcHsycwspHu6eJO2+50wi8U5lqWuFFt9S2nzGhxHafZpI16QpNsJ0nD5hQ00E80dPJErIuuZrMSbFVYKx2t3vG+GD6U0USKrtK9gokkuM1vdWylb/AAJPrYDFcrzCYKZ50dHnVyoZr6i4vYXDWAa3w1wereP1UZUAly3eUA7BdSzZiAqi4uxIAuMKm9sFOMdIsuPkCiY9o0Z7RtWbO2a+/j/FsE6vhUHZ5WLMFBGhu3mL76/pin4PaVUgnV5Vz5FaN1sTpoA5DNb7wFtCdsdpPavIgBb6SoDZGJWIkMBcgDOPxxoZWPb+zKimMUjdv3e8qF1sDbTMMpuR4XI8bjHGX2T0zMj/AEmrDoCFYNCNDbugdllCi1goAA8MKNT7UahbFe011HaCJdLDXQt1v8Leg4P7XJ+6l2zOwS9l0zdb5PPCtPTKcZLaPXO/LlPQJIyVU71LWJVjEUHuqC+WJSCVAsBbx9a5kieUl2ZdB10va/lhj5pkLRMGezMSbnUkrdjvve2+ONdwqTIxknz5VIF0VbADbTfA3ROWhR4VxPsBIVF2ZQBfYb3J/diBLIXJZjcnUnxx4GPRwxHlsZjDjMIC86zmKok96VreC90fhbBblKpSJJZZZWGchQoOvdvc+Vy1tT9nAes5Vqw+WJFkW18+cKPkdcKdbS14nEEsTRg3IZVLJp5g26b3G40w5NrRUUryWPXcywm4HdBH3rn1/wBMBaHmKGmLntS5bfN+mFfhnBFljWWSSRtWVlBCgFWKnbXpffrjnJwyKmPaTWEd9LN3t7akg3GuJ6Te2ad4+IaqnjVLWSp2yt2kQzIblbAka2HQlRuMMdTaWNVUjQjfYjwvhGpOJ8M7TMVbtHCqfrbk7ZRa48rWGHCg43RRWGRkP7SH9ScHSXjEpx9QZgomlXIQ2RhYlQQd9bMNiBY/DzwP5h5Zgo0BR3JY69o4ba9rC2g1N8Foea6Zv6cjy7y49txSlbaWO+5uwv6m+uKhFQdoz5n+RUAuGcCoKiljkq41LMHF2d1JBJU2AYdPD1xlPw/hSp2cUMrpcggM5AuSe8WN9SfPBqp5ho0UBnWQjoozf6fjgLWc6L/Q08Y/acAn5C35nFYbyKNJUQqz2dQ1jXZqpARbKJFYAXzWzNGT72tjtiFzB7L6C4L1ssbKipayOTlFgSFF7+O2N1vMU8ujStb7q91fkLDA/tcJhZXPOXAYaORFhnaYMCTmQIRa1tAzaHXe2xwv4Z+eoy1RmAJCxrewJA1fUnYYiclR071cYqlzRa925AJAuL21tvp10wgIXCeEVFS2WnikkOxKA2H9ptl+JGPpLlThkdFQQQSsVZUDSdbyNq+o96xNvQDA2GrRWWOMBI8wVVWwVVJ6AWAFsHqprEM+qDfvA/Ea4aGiXBKGXuBiOhNxf4HC/wAwG7KG0I3B3sdOm++/lif/AMTaskMalUOUsx3NgSFUdBe1ydwdOpFcTk7UhiojNiGGa4OoIIO/jp0xm+aCdNmv45NXRWPLsvZ8blU6ZxIgHS5Ae3zBPqfPDpV15SbK27FyigXLAamwG5F9cCm5WiWs+mPUG4YMEVR0FtTfX5DBZXSWRTDAZpI72Zu8VBNz5C9hr5Yn88dRyC4pLeDUPOkckozwjNGCisRaQBrFhfcAkDTHHh3DKU1FPJE80LQ3CroykEHQnRuvjhm4ZU0jufpNJCJrAEyIuewvb3hfqcEajhHDwRLFEqOpuuTugnwIBy7YTb2nRSXjQqc9caSgVJJYHnz+6wJCZh0d2uU01CqNbHXfFUcT57q5icrpClrZI1G3mzAsT8fgMfQFK0gGRjFMcxzBWBsu4BDD317uhte/jpiSnAaWYXnoqcnpmgQk/NdPwPkMaRnJ4ZE4VlHy1V8QklAEj57e7fdfQ+fXxxNqePO8ax5pI0Ue4jE3PizMczemw6AY+kX5I4a29FT/AAjC/lbESf2YcIbvNSAf2ZZV/APb8MMzPnjhvE4olAKOSCe8HK2B3FgfIbb2xK43EUIDA5JSsikOHBygqRmvfUMNCLiwxdFb7LeEKpeSKWFRse2Y5vQEk4q/mPh9JBUZIxIabuMwkYEi7ZS11At3SD467+ABxamlztGsGQjM5VOzLWJv725AUgaHw8cRJRnnpu7ID2q2zIBdQdNQbk2A0I8dThgrzleKVWOeO5Vh9oKbEHxO4t5DHTjdWKj6IllWb6StmXqrhrEfEbdBl8cK8s3lD+sX4xN4vNLPUkOCpGgT7u1x0+fX0wy8SiaaMo4axsd9dMTq8NJW02dVEmSQFwNWAAy38ba64Y+xW3vDGa5FJJonl4pcU3B+FUrwYNI6AsMoU6jXW+/yxHg4SXyBW1dcwuD4gW/XD3S016qs2NhENf7BP649ct8LVoYJLd4RAXv0Ou3jiuxlQtjlBv63/wBB/fjMWB9EPh+OMwu5VDNS8byXsTZbj52/XBGDmAIxzahvDwwhiryswP3iPljstTc66eWOqiLHqqq6QROxjjtZmJygXPjp1xVvFOKQyRukigqwsfHe+h6a45czcwgjsVOn2j006fvwrT1SkWuMYz3g0g0lknGlpXcSZTcZbd6w7oAGlvIYlT0NLJuXU3voxIHw2wAgmHjiXGwPXE0/pScfh3quCykWhqxlvcIbprtuL308cRTQ8QjtYM4F9VfPf8b4mRqPH8cTqapynRx/iGC2V0g/0eeWJ5TG3bFswf7WhGm1v43wYMmJFJxG662b5HHiTirA2CLb+yMC5P0H8f4yFW8TSIXkYKDt5+gG++BY5shN9XXoGyB9fNc6m3x+GDs1fDOQkscTMNBcC4vvbz2wv8f5XTKWhUIxBst+4wGpy391rdMUpZyhP/nklayZwHjkkNY86zJLEpiVzYpmRzYZUN9VZjvr8DglS0ObiE0GUZacVMyNb7M6oUX4Em3qcV5QS5XUj7y/gRi4vo0lPxrsmH1dTTmNT4lEL3PncMoxd2YnHllzPVxgsuWNWZ1LWNirKNPjf4YsfsoCovIhA6dNPLqfXFB0DW4ghDFSQLMOhsLfDS3xxZtSVYAm4fYlNfmPj008sCEjhxurWCR2gBIfvN1GbQXA6XA+frhaPGpZHANwCdSenw3OPfGTkJJdv8QX8zphG4hXXDL2u9xa5N/IkC344yfFFuzX80kqRZMFNDJ/OVMo/sRgfiS34YZuHJQqoTt5LeBd1/KwxQH0gdmqjRlY2K3Bsb3ueutrfHBeDmqdEKllkJFhdBdNNCGFrkeBBGKSS0Q5N7Lrm5V4XOcxYZvvCYg/icSKfkamAYRzmzC1s1x8lIB+IOKATmKoH9KfiFP/AE4lxc3VA6ofVT+hGKUqBSa0fQcHK6RsrRxxFlHvyXZv7oIKj4g2xOThcjsGeRhb7rG5+J90eSgY+fIOf51+z8nYfvwWovaTUllVRPc7BHLE77C2u34YTpg5N7PoJVIFtfj+/AfjHMkcFwtpJfD7K+v7sVTSe0uSZ1hLTgscmoUetze+CV8JiJvEOIyTtnkYsfwHkB0wD4/SJ9GmfJcupUsLk2AsLDyNjp4YmTThQSTawJ6dBc7+Qx64LKKqhEliudnsPRiB+WFYipIOJyIUuxIUk2ubHN71+mvjg0eKp/yrh/5mcEKQdFvm6bgWA/g4mVvIzXJjk67MP1H7sCa/leWEx5ip7SRYxa+7bfDBauy+z69fA1R8e7WthczLGFEveYXUZl23G5AGhw18Md5BdiCTqSBoT6eGEqi5ZaGqp1kYN2hcWtb3UJ/j0xZnDkMa2C3FsKKisLQ5zlOTlLYoUYJqKtQdWZB/7Ywb4bw8wxJHvkAF/G3ljKPhypNLLY3kIaxsQLADTTywWQjw/DETfwSIYBxmJxRf4/3xmIsYO4pw0Fsy6Ek31wJ4qGgNNbaSdY2v4G/7sM0xCkAm+l8L/OZHZQvf3KiJvxt+uOic3dEpC97TaEqsMlyRmZbG1hcAi1h+yd74QrYuH2kpGaFsx1DKUtrdr2/InFP4mDwJ7NY3mPjjtDRSOruqErGAXP3Qb2JG9tMWpyzyzR9nG6RiRmUNmk72+u3ui3pht0FC77LeVVqqjtalCaePvWO0jdF816n4Dri+446MAKsKAAAWCAAeWF6hhKgBQfW344n9g/3T8saJAGTR0TCzKoHhb/TC7xnhtGylY4d+uxwQFFIVzZTa9sdoOByHUrYeZwUik6Efh3J8ObWNSb3DMNR8ccvabFR01EQ4zyyEiJNQAxFi9h0AJxZE9KlNG0kmyi/r5AdScfNHOnGpqmrlkn06Kg0CKNVUX62Nz4knCbQ3JgvhlN9fApIs0iC/qwxfntfQxrBVx6vSyLLYHdQ2oPlYm/lfFE8PpyWhlIBUzKltRqTfcEfhj6Q5wQSU7Jb3lsfiPHrhxqmZlExVkdPWwzSgmLKQ1he4ysLWuOpXDxxzn6lgjtHaWSwyqqAZb9Xds3yAJ9N8LHNHBezYxyA9mTdHH6eY2IwlVtEYzoyuvQqfzG4/jXCsD1xTiclQ5eRrk9NbDyFz+eIeMxmJA3fHs5f2h8jjnjAL6DAB60xmX+NP34Jpwgga7+GOclAFI8D0PQjcfx44B0zzR8OLkd9AvU5luP7t7471bR9tEFOVF+2Li/fYkgkeovr+mNtTqI3JUXymxtsemInDqMzMVDAMASMxtm1Gg8wLn4HADJ3BLCuS2o7Q2JNyd7EnqfPFjT8Qhi1mlVANdTdj/ZUak/DFW2emlBIIddRfx1AxEllLsWYlmOpJ3OE1YhjaRa6tKdtKsRD9mSovlVSxUgNZb5Trr0vh89nLj+T4r/ef/OcVXwSpEc6OdgGHzVh+uH7kSYijQZrd5v8AMcKWhoc2jU4WucYLGjtsayIfO+Cj1b9DfATmSoY/RM3SshP+bEJZKYUrqIitoLjQvKP/AGjhungstguIclKry00jrrGzFbHxWxv8DgvL6H5f641UaVIQuvTG+2O0cPliXNe+OsN+tsZOI0RRDjMTdfAY3hUMqLiHMDpRxLmPbSILkbqvT0JGBtVx8rTpCANAD3u8bg3uT64AIjSEbnzJwQj4NI2h0Hif4ucakK3oGVda8hu7E+pJ/PE/hPApJiGNkT7zdfQbnBal4dDFqRnbxOw9BiU1UT6YV/DSMF/oJ8L4VTQJIoaRhIuV7sACPQDS19Dhj4BxSKmjEcS3VdsxLHxtfAvgHKNVUrnVQiHZn0v6Df44lz8nVkZP1ZbzXUYXWWzVOGqGul5yTQFF89bYc+B8dhqHOQ2a2x0Pw8cUw3Dp4/fjZbdWQkD1wRWinjVZ42BQEHtYie7/AGl3w05+jfHBou5138xj0ug+GFPgXH6h1IlRX7oZJYz3HH7X3SMSOMcaGQIpBLDvEeHgLeONKOZqgJzRxbt5MoPcXbzPjgI8AI1AsfLBr+T4X+yynxVj+RvjxJy4SO5LbyZf1BxjLik3YJorjmvhkdNSs8a2tNHLbcAhgNB0Gu2LONYHQegwrc1cq1UlNMgAkJTuhTuQQRvbwwU4d2iQxB0ZWyLmDDUGwuPnhq0hgH2r8U7OjWNSqmaQIWI91bEsdAT0A01sTgRyvyrwl1yvUR1EhBJJlMdvJUDAj43OOnNMgqOK0MBF1QGRgRcdTqPSMfPDYvL9HLcyU0J0OpRR+IF8F6QFc8ycs0jyLBw9ZHqbi6I2eMA7mR2Pc+fqNcIc8ZRmU2upKmxuLg20PUYYeZK6njmI4fmjA3kSSQXNzoovsPHriByzxEQVCO6q8bdyRWFwUfRr38N/hilolgtVJIABJOwGpw00vKEqU30qR1jsMwRwb5emo2Zjstuo8cNPs44VEs1Y2QZ4pmiQnXKt228Nt98c/ahXWMMAOhvIw9NF/wCo/AYV5pDoWY5LqMRKk3KjzONxnBLlrhwqalUY2WxY+JVbXt63/HDeCmd4ODFqaRiPfUhR6dfmB8sJTgqdQVI+BGPoB6NbAZQABYDAqt4DFJ76A+oGMly/RNFMVNW8hBdsxC5bne2u/jvjhh35g5dhjraWILZJbhgDvrbB6m5Bpgb2c+RY6fLF/kQqK04dT9o1ugBPyw/+z9b0y3F9W/M4YIeWoolfIqjum5trt1O5xH9mNKGoYyfvP/mOJ72goKmG3TAfmSjLfRcqlrVcRbKNlGa59MOE1IP4vjSUwFvXCUqKCSopePS2p/LEqaLw1wMaTUY7dtfGqmhUamjvjIo+nXG8+OqPibCjXZfxfGY6XxmAChInji91dfE741LXk4zGYqh2c42LEDqdsW1yV7PQuWaqsTusY1A82PU+WMxmLSBsshEAFrWA6Y1LOqC5/DGYzDJB9RxQWtbTwt+eFaZo45S8QKlveQe41/EbfLGYzFFXSI09UsChSTZiSIxfKL6n/bELhnFe3LvCuYKbFicqgjoBqx+WMxmJk6I28kym5pLN2aRgEDMzE3AUeA0JwapOPo0TMFlY30IyAa69T+mMxmFDOxoUuKcVaeQd94FB/o9z5sb3Ppg1QoWACV0xtqcy/vvjWMx2vijdFrjTlRlFKaicDNECugeSIO56GxABAwV41ydNUU8kQljXOMpKqym3Uak77HTYnG8Zjn5YKKwYSwyq6P2SvIWAqVBXQ9wkAg2tfTw3thH5k4K9HUPTyMrMlu8t7EEXG+vXGYzGPhS0PfsqrS71rHTO6SW82Ml8B/aPPmrz+zGg/wAx/wCrG8ZiP9FeAMNp+GGvlJUWro2jvaSlctf72Zr/ACy2+GMxmCWgLFL4wEY1jMc5Ql852HEOGkf1lv8A1p+/DyqDfG8ZhvSBHOZe4/8AZP5YXPZef/t8f9p/8xxmMw1oBta5x5Y41jMIDCcdAuMxmGgPSrj2BjMZhoD1mxvGYzDsD//Z"/>
          <p:cNvSpPr>
            <a:spLocks noChangeAspect="1" noChangeArrowheads="1"/>
          </p:cNvSpPr>
          <p:nvPr/>
        </p:nvSpPr>
        <p:spPr bwMode="auto">
          <a:xfrm>
            <a:off x="609600"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32778" name="Picture 10" descr="http://www.todayonline.com/sites/default/files/styles/photo_gallery_image_lightbox/public/15662143_0.JPG?itok=8nOUn4L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531" y="1412777"/>
            <a:ext cx="8544948" cy="42688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27980" y="18978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a:solidFill>
                  <a:schemeClr val="tx1">
                    <a:lumMod val="50000"/>
                    <a:lumOff val="50000"/>
                  </a:schemeClr>
                </a:solidFill>
                <a:latin typeface="Cambria" panose="02040503050406030204" pitchFamily="18" charset="0"/>
              </a:rPr>
              <a:t>Understand </a:t>
            </a:r>
            <a:r>
              <a:rPr lang="en-SG" dirty="0">
                <a:solidFill>
                  <a:srgbClr val="92D050"/>
                </a:solidFill>
                <a:latin typeface="Cambria" panose="02040503050406030204" pitchFamily="18" charset="0"/>
              </a:rPr>
              <a:t>School</a:t>
            </a:r>
            <a:r>
              <a:rPr lang="en-SG" dirty="0">
                <a:solidFill>
                  <a:schemeClr val="tx1">
                    <a:lumMod val="50000"/>
                    <a:lumOff val="50000"/>
                  </a:schemeClr>
                </a:solidFill>
                <a:latin typeface="Cambria" panose="02040503050406030204" pitchFamily="18" charset="0"/>
              </a:rPr>
              <a:t> lighting </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4149542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5272604"/>
              </p:ext>
            </p:extLst>
          </p:nvPr>
        </p:nvGraphicFramePr>
        <p:xfrm>
          <a:off x="1644136" y="1177120"/>
          <a:ext cx="8712655" cy="2743200"/>
        </p:xfrm>
        <a:graphic>
          <a:graphicData uri="http://schemas.openxmlformats.org/drawingml/2006/table">
            <a:tbl>
              <a:tblPr>
                <a:tableStyleId>{5C22544A-7EE6-4342-B048-85BDC9FD1C3A}</a:tableStyleId>
              </a:tblPr>
              <a:tblGrid>
                <a:gridCol w="6198027"/>
                <a:gridCol w="1275022"/>
                <a:gridCol w="1239606"/>
              </a:tblGrid>
              <a:tr h="250209">
                <a:tc>
                  <a:txBody>
                    <a:bodyPr/>
                    <a:lstStyle/>
                    <a:p>
                      <a:pPr marL="3314700" indent="-3314700" algn="l">
                        <a:spcAft>
                          <a:spcPts val="0"/>
                        </a:spcAft>
                        <a:tabLst>
                          <a:tab pos="2000250" algn="l"/>
                          <a:tab pos="2514600" algn="l"/>
                          <a:tab pos="2971800" algn="l"/>
                          <a:tab pos="3314700" algn="l"/>
                          <a:tab pos="457200" algn="l"/>
                        </a:tabLst>
                      </a:pPr>
                      <a:r>
                        <a:rPr lang="en-US" sz="2000" b="1" dirty="0" smtClean="0">
                          <a:solidFill>
                            <a:schemeClr val="bg1"/>
                          </a:solidFill>
                          <a:effectLst/>
                          <a:latin typeface="Cambria" panose="02040503050406030204" pitchFamily="18" charset="0"/>
                          <a:ea typeface="Times New Roman"/>
                          <a:cs typeface="Times New Roman"/>
                        </a:rPr>
                        <a:t>Area</a:t>
                      </a:r>
                      <a:endParaRPr lang="en-SG" sz="2000" b="1"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1">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US" sz="2000" b="1" dirty="0" smtClean="0">
                          <a:solidFill>
                            <a:schemeClr val="bg1"/>
                          </a:solidFill>
                          <a:effectLst/>
                          <a:latin typeface="Cambria" panose="02040503050406030204" pitchFamily="18" charset="0"/>
                          <a:ea typeface="Times New Roman"/>
                          <a:cs typeface="Times New Roman"/>
                        </a:rPr>
                        <a:t>Lux</a:t>
                      </a:r>
                      <a:endParaRPr lang="en-SG" sz="2000" b="1"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1">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US" sz="2000" b="1" dirty="0" smtClean="0">
                          <a:solidFill>
                            <a:schemeClr val="bg1"/>
                          </a:solidFill>
                          <a:effectLst/>
                          <a:latin typeface="Cambria" panose="02040503050406030204" pitchFamily="18" charset="0"/>
                          <a:ea typeface="Times New Roman"/>
                          <a:cs typeface="Times New Roman"/>
                        </a:rPr>
                        <a:t>CRI</a:t>
                      </a:r>
                      <a:endParaRPr lang="en-SG" sz="2000" b="1"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1">
                        <a:lumMod val="60000"/>
                        <a:lumOff val="40000"/>
                      </a:schemeClr>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Classrooms, tutorial rooms</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6">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300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6">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6">
                        <a:lumMod val="60000"/>
                        <a:lumOff val="40000"/>
                      </a:schemeClr>
                    </a:solidFill>
                  </a:tcPr>
                </a:tc>
              </a:tr>
              <a:tr h="250209">
                <a:tc>
                  <a:txBody>
                    <a:bodyPr/>
                    <a:lstStyle/>
                    <a:p>
                      <a:pPr marL="118745" indent="-118745" algn="l">
                        <a:spcAft>
                          <a:spcPts val="0"/>
                        </a:spcAft>
                        <a:tabLst>
                          <a:tab pos="2176145" algn="r"/>
                          <a:tab pos="2633345" algn="r"/>
                          <a:tab pos="3090545" algn="r"/>
                          <a:tab pos="3319145" algn="l"/>
                        </a:tabLst>
                      </a:pPr>
                      <a:r>
                        <a:rPr lang="en-GB" sz="2000" dirty="0">
                          <a:solidFill>
                            <a:schemeClr val="bg1"/>
                          </a:solidFill>
                          <a:effectLst/>
                          <a:latin typeface="Cambria" panose="02040503050406030204" pitchFamily="18" charset="0"/>
                        </a:rPr>
                        <a:t>Classroom for </a:t>
                      </a:r>
                      <a:r>
                        <a:rPr lang="en-GB" sz="2000" dirty="0" smtClean="0">
                          <a:solidFill>
                            <a:schemeClr val="bg1"/>
                          </a:solidFill>
                          <a:effectLst/>
                          <a:latin typeface="Cambria" panose="02040503050406030204" pitchFamily="18" charset="0"/>
                        </a:rPr>
                        <a:t>adults </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500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smtClean="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FF9021"/>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Lecture hall</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CC0000"/>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500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CC0000"/>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CC0000"/>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Black board</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00B050"/>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500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00B050"/>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00B050"/>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Demonstration table</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500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FF9021"/>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Art and craft rooms</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265F92"/>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500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265F92"/>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265F92"/>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Technical drawing rooms</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0B7F79"/>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750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0B7F79"/>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rgbClr val="0B7F79"/>
                    </a:solidFill>
                  </a:tcPr>
                </a:tc>
              </a:tr>
              <a:tr h="250209">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Practical rooms and </a:t>
                      </a:r>
                      <a:r>
                        <a:rPr lang="en-GB" sz="2000" dirty="0" smtClean="0">
                          <a:solidFill>
                            <a:schemeClr val="bg1"/>
                          </a:solidFill>
                          <a:effectLst/>
                          <a:latin typeface="Cambria" panose="02040503050406030204" pitchFamily="18" charset="0"/>
                        </a:rPr>
                        <a:t>Labs</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1">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500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1">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solidFill>
                            <a:schemeClr val="bg1"/>
                          </a:solidFill>
                          <a:effectLst/>
                          <a:latin typeface="Cambria" panose="02040503050406030204" pitchFamily="18" charset="0"/>
                        </a:rPr>
                        <a:t>80</a:t>
                      </a:r>
                      <a:endParaRPr lang="en-SG" sz="2000" dirty="0">
                        <a:solidFill>
                          <a:schemeClr val="bg1"/>
                        </a:solidFill>
                        <a:effectLst/>
                        <a:latin typeface="Cambria" panose="02040503050406030204" pitchFamily="18" charset="0"/>
                        <a:ea typeface="Times New Roman"/>
                        <a:cs typeface="Times New Roman"/>
                      </a:endParaRPr>
                    </a:p>
                  </a:txBody>
                  <a:tcPr marL="89693" marR="89693" marT="0" marB="0">
                    <a:solidFill>
                      <a:schemeClr val="accent1">
                        <a:lumMod val="60000"/>
                        <a:lumOff val="40000"/>
                      </a:schemeClr>
                    </a:solidFill>
                  </a:tcPr>
                </a:tc>
              </a:tr>
            </a:tbl>
          </a:graphicData>
        </a:graphic>
      </p:graphicFrame>
      <p:sp>
        <p:nvSpPr>
          <p:cNvPr id="3" name="Rectangle 2"/>
          <p:cNvSpPr>
            <a:spLocks noChangeArrowheads="1"/>
          </p:cNvSpPr>
          <p:nvPr/>
        </p:nvSpPr>
        <p:spPr bwMode="auto">
          <a:xfrm>
            <a:off x="815413" y="260648"/>
            <a:ext cx="1066538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sp>
        <p:nvSpPr>
          <p:cNvPr id="6" name="Title 1"/>
          <p:cNvSpPr txBox="1">
            <a:spLocks/>
          </p:cNvSpPr>
          <p:nvPr/>
        </p:nvSpPr>
        <p:spPr>
          <a:xfrm>
            <a:off x="1027980" y="1077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a:solidFill>
                  <a:schemeClr val="tx1">
                    <a:lumMod val="50000"/>
                    <a:lumOff val="50000"/>
                  </a:schemeClr>
                </a:solidFill>
                <a:latin typeface="Cambria" panose="02040503050406030204" pitchFamily="18" charset="0"/>
              </a:rPr>
              <a:t>School </a:t>
            </a:r>
            <a:r>
              <a:rPr lang="en-SG" dirty="0" smtClean="0">
                <a:solidFill>
                  <a:srgbClr val="92D050"/>
                </a:solidFill>
                <a:latin typeface="Cambria" panose="02040503050406030204" pitchFamily="18" charset="0"/>
              </a:rPr>
              <a:t>Illuminance </a:t>
            </a:r>
            <a:r>
              <a:rPr lang="en-SG" dirty="0" smtClean="0">
                <a:solidFill>
                  <a:schemeClr val="tx1">
                    <a:lumMod val="50000"/>
                    <a:lumOff val="50000"/>
                  </a:schemeClr>
                </a:solidFill>
                <a:latin typeface="Cambria" panose="02040503050406030204" pitchFamily="18" charset="0"/>
              </a:rPr>
              <a:t>Levels </a:t>
            </a:r>
          </a:p>
          <a:p>
            <a:pPr algn="ctr"/>
            <a:r>
              <a:rPr lang="en-SG" sz="2000" dirty="0" smtClean="0">
                <a:solidFill>
                  <a:schemeClr val="tx1">
                    <a:lumMod val="50000"/>
                    <a:lumOff val="50000"/>
                  </a:schemeClr>
                </a:solidFill>
                <a:latin typeface="Cambria" panose="02040503050406030204" pitchFamily="18" charset="0"/>
              </a:rPr>
              <a:t>Minimum requirements (1) as per SS 531-1.</a:t>
            </a:r>
            <a:endParaRPr lang="en-SG" sz="2000" dirty="0">
              <a:solidFill>
                <a:schemeClr val="tx1">
                  <a:lumMod val="50000"/>
                  <a:lumOff val="50000"/>
                </a:schemeClr>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2405960"/>
              </p:ext>
            </p:extLst>
          </p:nvPr>
        </p:nvGraphicFramePr>
        <p:xfrm>
          <a:off x="1591820" y="4181902"/>
          <a:ext cx="8766831" cy="2230140"/>
        </p:xfrm>
        <a:graphic>
          <a:graphicData uri="http://schemas.openxmlformats.org/drawingml/2006/table">
            <a:tbl>
              <a:tblPr>
                <a:tableStyleId>{5C22544A-7EE6-4342-B048-85BDC9FD1C3A}</a:tableStyleId>
              </a:tblPr>
              <a:tblGrid>
                <a:gridCol w="6236567"/>
                <a:gridCol w="1282950"/>
                <a:gridCol w="1247314"/>
              </a:tblGrid>
              <a:tr h="285236">
                <a:tc>
                  <a:txBody>
                    <a:bodyPr/>
                    <a:lstStyle/>
                    <a:p>
                      <a:pPr marL="3314700" indent="-3314700" algn="l">
                        <a:spcAft>
                          <a:spcPts val="0"/>
                        </a:spcAft>
                        <a:tabLst>
                          <a:tab pos="2000250" algn="l"/>
                          <a:tab pos="2514600" algn="l"/>
                          <a:tab pos="2971800" algn="l"/>
                          <a:tab pos="3314700" algn="l"/>
                          <a:tab pos="457200" algn="l"/>
                        </a:tabLst>
                      </a:pPr>
                      <a:r>
                        <a:rPr lang="en-GB" sz="2000" dirty="0">
                          <a:effectLst/>
                        </a:rPr>
                        <a:t>Music practice rooms</a:t>
                      </a:r>
                      <a:endParaRPr lang="en-SG" sz="2000" dirty="0">
                        <a:effectLst/>
                        <a:latin typeface="Arial"/>
                        <a:ea typeface="Times New Roman"/>
                        <a:cs typeface="Times New Roman"/>
                      </a:endParaRPr>
                    </a:p>
                  </a:txBody>
                  <a:tcPr marT="0" marB="0">
                    <a:solidFill>
                      <a:schemeClr val="accent1">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300</a:t>
                      </a:r>
                      <a:endParaRPr lang="en-SG" sz="2000">
                        <a:effectLst/>
                        <a:latin typeface="Arial"/>
                        <a:ea typeface="Times New Roman"/>
                        <a:cs typeface="Times New Roman"/>
                      </a:endParaRPr>
                    </a:p>
                  </a:txBody>
                  <a:tcPr marT="0" marB="0">
                    <a:solidFill>
                      <a:schemeClr val="accent1">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effectLst/>
                        </a:rPr>
                        <a:t>80</a:t>
                      </a:r>
                      <a:endParaRPr lang="en-SG" sz="2000" dirty="0">
                        <a:effectLst/>
                        <a:latin typeface="Arial"/>
                        <a:ea typeface="Times New Roman"/>
                        <a:cs typeface="Times New Roman"/>
                      </a:endParaRPr>
                    </a:p>
                  </a:txBody>
                  <a:tcPr marT="0" marB="0">
                    <a:solidFill>
                      <a:schemeClr val="accent1">
                        <a:lumMod val="60000"/>
                        <a:lumOff val="40000"/>
                      </a:schemeClr>
                    </a:solidFill>
                  </a:tcPr>
                </a:tc>
              </a:tr>
              <a:tr h="320890">
                <a:tc>
                  <a:txBody>
                    <a:bodyPr/>
                    <a:lstStyle/>
                    <a:p>
                      <a:pPr marL="3314700" indent="-3314700" algn="l">
                        <a:spcAft>
                          <a:spcPts val="0"/>
                        </a:spcAft>
                        <a:tabLst>
                          <a:tab pos="2000250" algn="l"/>
                          <a:tab pos="2514600" algn="l"/>
                          <a:tab pos="2971800" algn="l"/>
                          <a:tab pos="3314700" algn="l"/>
                          <a:tab pos="457200" algn="l"/>
                        </a:tabLst>
                      </a:pPr>
                      <a:r>
                        <a:rPr lang="en-GB" sz="2000" dirty="0">
                          <a:effectLst/>
                        </a:rPr>
                        <a:t>Computer practice rooms</a:t>
                      </a:r>
                      <a:endParaRPr lang="en-SG" sz="2000" dirty="0">
                        <a:effectLst/>
                        <a:latin typeface="Arial"/>
                        <a:ea typeface="Times New Roman"/>
                        <a:cs typeface="Times New Roman"/>
                      </a:endParaRPr>
                    </a:p>
                  </a:txBody>
                  <a:tcPr marT="0" marB="0">
                    <a:solidFill>
                      <a:schemeClr val="accent6">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500</a:t>
                      </a:r>
                      <a:endParaRPr lang="en-SG" sz="2000">
                        <a:effectLst/>
                        <a:latin typeface="Arial"/>
                        <a:ea typeface="Times New Roman"/>
                        <a:cs typeface="Times New Roman"/>
                      </a:endParaRPr>
                    </a:p>
                  </a:txBody>
                  <a:tcPr marT="0" marB="0">
                    <a:solidFill>
                      <a:schemeClr val="accent6">
                        <a:lumMod val="60000"/>
                        <a:lumOff val="40000"/>
                      </a:schemeClr>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80</a:t>
                      </a:r>
                      <a:endParaRPr lang="en-SG" sz="2000">
                        <a:effectLst/>
                        <a:latin typeface="Arial"/>
                        <a:ea typeface="Times New Roman"/>
                        <a:cs typeface="Times New Roman"/>
                      </a:endParaRPr>
                    </a:p>
                  </a:txBody>
                  <a:tcPr marT="0" marB="0">
                    <a:solidFill>
                      <a:schemeClr val="accent6">
                        <a:lumMod val="60000"/>
                        <a:lumOff val="40000"/>
                      </a:schemeClr>
                    </a:solidFill>
                  </a:tcPr>
                </a:tc>
              </a:tr>
              <a:tr h="320890">
                <a:tc>
                  <a:txBody>
                    <a:bodyPr/>
                    <a:lstStyle/>
                    <a:p>
                      <a:pPr marL="3314700" indent="-3314700" algn="l">
                        <a:spcAft>
                          <a:spcPts val="0"/>
                        </a:spcAft>
                        <a:tabLst>
                          <a:tab pos="2000250" algn="l"/>
                          <a:tab pos="2514600" algn="l"/>
                          <a:tab pos="2971800" algn="l"/>
                          <a:tab pos="3314700" algn="l"/>
                          <a:tab pos="457200" algn="l"/>
                        </a:tabLst>
                      </a:pPr>
                      <a:r>
                        <a:rPr lang="en-GB" sz="2000" dirty="0">
                          <a:effectLst/>
                        </a:rPr>
                        <a:t>Language laboratory</a:t>
                      </a:r>
                      <a:endParaRPr lang="en-SG" sz="2000" dirty="0">
                        <a:effectLst/>
                        <a:latin typeface="Arial"/>
                        <a:ea typeface="Times New Roman"/>
                        <a:cs typeface="Times New Roman"/>
                      </a:endParaRPr>
                    </a:p>
                  </a:txBody>
                  <a:tcPr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300</a:t>
                      </a:r>
                      <a:endParaRPr lang="en-SG" sz="2000">
                        <a:effectLst/>
                        <a:latin typeface="Arial"/>
                        <a:ea typeface="Times New Roman"/>
                        <a:cs typeface="Times New Roman"/>
                      </a:endParaRPr>
                    </a:p>
                  </a:txBody>
                  <a:tcPr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80</a:t>
                      </a:r>
                      <a:endParaRPr lang="en-SG" sz="2000">
                        <a:effectLst/>
                        <a:latin typeface="Arial"/>
                        <a:ea typeface="Times New Roman"/>
                        <a:cs typeface="Times New Roman"/>
                      </a:endParaRPr>
                    </a:p>
                  </a:txBody>
                  <a:tcPr marT="0" marB="0">
                    <a:solidFill>
                      <a:srgbClr val="FF9021"/>
                    </a:solidFill>
                  </a:tcPr>
                </a:tc>
              </a:tr>
              <a:tr h="320890">
                <a:tc>
                  <a:txBody>
                    <a:bodyPr/>
                    <a:lstStyle/>
                    <a:p>
                      <a:pPr marL="3314700" indent="-3314700" algn="l">
                        <a:spcAft>
                          <a:spcPts val="0"/>
                        </a:spcAft>
                        <a:tabLst>
                          <a:tab pos="2000250" algn="l"/>
                          <a:tab pos="2514600" algn="l"/>
                          <a:tab pos="2971800" algn="l"/>
                          <a:tab pos="3314700" algn="l"/>
                          <a:tab pos="457200" algn="l"/>
                        </a:tabLst>
                      </a:pPr>
                      <a:r>
                        <a:rPr lang="en-GB" sz="2000" dirty="0">
                          <a:effectLst/>
                        </a:rPr>
                        <a:t>Preparation rooms </a:t>
                      </a:r>
                      <a:r>
                        <a:rPr lang="en-GB" sz="2000" dirty="0" smtClean="0">
                          <a:effectLst/>
                        </a:rPr>
                        <a:t>&amp;</a:t>
                      </a:r>
                      <a:r>
                        <a:rPr lang="en-GB" sz="2000" baseline="0" dirty="0" smtClean="0">
                          <a:effectLst/>
                        </a:rPr>
                        <a:t>  w</a:t>
                      </a:r>
                      <a:r>
                        <a:rPr lang="en-GB" sz="2000" dirty="0" smtClean="0">
                          <a:effectLst/>
                        </a:rPr>
                        <a:t>orkshops</a:t>
                      </a:r>
                      <a:endParaRPr lang="en-SG" sz="2000" dirty="0">
                        <a:effectLst/>
                        <a:latin typeface="Arial"/>
                        <a:ea typeface="Times New Roman"/>
                        <a:cs typeface="Times New Roman"/>
                      </a:endParaRPr>
                    </a:p>
                  </a:txBody>
                  <a:tcPr marT="0" marB="0">
                    <a:solidFill>
                      <a:srgbClr val="CC0000"/>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500</a:t>
                      </a:r>
                      <a:endParaRPr lang="en-SG" sz="2000">
                        <a:effectLst/>
                        <a:latin typeface="Arial"/>
                        <a:ea typeface="Times New Roman"/>
                        <a:cs typeface="Times New Roman"/>
                      </a:endParaRPr>
                    </a:p>
                  </a:txBody>
                  <a:tcPr marT="0" marB="0">
                    <a:solidFill>
                      <a:srgbClr val="CC0000"/>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effectLst/>
                        </a:rPr>
                        <a:t>80</a:t>
                      </a:r>
                      <a:endParaRPr lang="en-SG" sz="2000" dirty="0">
                        <a:effectLst/>
                        <a:latin typeface="Arial"/>
                        <a:ea typeface="Times New Roman"/>
                        <a:cs typeface="Times New Roman"/>
                      </a:endParaRPr>
                    </a:p>
                  </a:txBody>
                  <a:tcPr marT="0" marB="0">
                    <a:solidFill>
                      <a:srgbClr val="CC0000"/>
                    </a:solidFill>
                  </a:tcPr>
                </a:tc>
              </a:tr>
              <a:tr h="320890">
                <a:tc>
                  <a:txBody>
                    <a:bodyPr/>
                    <a:lstStyle/>
                    <a:p>
                      <a:pPr marL="118745" indent="-118745" algn="l">
                        <a:spcAft>
                          <a:spcPts val="0"/>
                        </a:spcAft>
                        <a:tabLst>
                          <a:tab pos="2176145" algn="r"/>
                          <a:tab pos="2633345" algn="r"/>
                          <a:tab pos="3090545" algn="r"/>
                          <a:tab pos="3319145" algn="l"/>
                        </a:tabLst>
                      </a:pPr>
                      <a:r>
                        <a:rPr lang="en-GB" sz="2000" dirty="0">
                          <a:effectLst/>
                        </a:rPr>
                        <a:t>Student </a:t>
                      </a:r>
                      <a:r>
                        <a:rPr lang="en-GB" sz="2000" dirty="0" smtClean="0">
                          <a:effectLst/>
                        </a:rPr>
                        <a:t>assembly </a:t>
                      </a:r>
                      <a:r>
                        <a:rPr lang="en-GB" sz="2000" dirty="0">
                          <a:effectLst/>
                        </a:rPr>
                        <a:t>halls</a:t>
                      </a:r>
                      <a:endParaRPr lang="en-SG" sz="2000" dirty="0">
                        <a:effectLst/>
                        <a:latin typeface="Arial"/>
                        <a:ea typeface="Times New Roman"/>
                        <a:cs typeface="Times New Roman"/>
                      </a:endParaRPr>
                    </a:p>
                  </a:txBody>
                  <a:tcPr marT="0" marB="0">
                    <a:solidFill>
                      <a:srgbClr val="00B050"/>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200</a:t>
                      </a:r>
                      <a:endParaRPr lang="en-SG" sz="2000">
                        <a:effectLst/>
                        <a:latin typeface="Arial"/>
                        <a:ea typeface="Times New Roman"/>
                        <a:cs typeface="Times New Roman"/>
                      </a:endParaRPr>
                    </a:p>
                  </a:txBody>
                  <a:tcPr marT="0" marB="0">
                    <a:solidFill>
                      <a:srgbClr val="00B050"/>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80</a:t>
                      </a:r>
                      <a:endParaRPr lang="en-SG" sz="2000">
                        <a:effectLst/>
                        <a:latin typeface="Arial"/>
                        <a:ea typeface="Times New Roman"/>
                        <a:cs typeface="Times New Roman"/>
                      </a:endParaRPr>
                    </a:p>
                  </a:txBody>
                  <a:tcPr marT="0" marB="0">
                    <a:solidFill>
                      <a:srgbClr val="00B050"/>
                    </a:solidFill>
                  </a:tcPr>
                </a:tc>
              </a:tr>
              <a:tr h="320890">
                <a:tc>
                  <a:txBody>
                    <a:bodyPr/>
                    <a:lstStyle/>
                    <a:p>
                      <a:pPr marL="3314700" indent="-3314700" algn="l">
                        <a:spcAft>
                          <a:spcPts val="0"/>
                        </a:spcAft>
                        <a:tabLst>
                          <a:tab pos="2000250" algn="l"/>
                          <a:tab pos="2514600" algn="l"/>
                          <a:tab pos="2971800" algn="l"/>
                          <a:tab pos="3314700" algn="l"/>
                          <a:tab pos="457200" algn="l"/>
                        </a:tabLst>
                      </a:pPr>
                      <a:r>
                        <a:rPr lang="en-GB" sz="2000" dirty="0">
                          <a:effectLst/>
                        </a:rPr>
                        <a:t>Teachers rooms</a:t>
                      </a:r>
                      <a:endParaRPr lang="en-SG" sz="2000" dirty="0">
                        <a:effectLst/>
                        <a:latin typeface="Arial"/>
                        <a:ea typeface="Times New Roman"/>
                        <a:cs typeface="Times New Roman"/>
                      </a:endParaRPr>
                    </a:p>
                  </a:txBody>
                  <a:tcPr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300</a:t>
                      </a:r>
                      <a:endParaRPr lang="en-SG" sz="2000">
                        <a:effectLst/>
                        <a:latin typeface="Arial"/>
                        <a:ea typeface="Times New Roman"/>
                        <a:cs typeface="Times New Roman"/>
                      </a:endParaRPr>
                    </a:p>
                  </a:txBody>
                  <a:tcPr marT="0" marB="0">
                    <a:solidFill>
                      <a:srgbClr val="FF9021"/>
                    </a:solidFill>
                  </a:tcPr>
                </a:tc>
                <a:tc>
                  <a:txBody>
                    <a:bodyPr/>
                    <a:lstStyle/>
                    <a:p>
                      <a:pPr marL="3314700" indent="-3314700" algn="l">
                        <a:spcAft>
                          <a:spcPts val="0"/>
                        </a:spcAft>
                        <a:tabLst>
                          <a:tab pos="2000250" algn="l"/>
                          <a:tab pos="2514600" algn="l"/>
                          <a:tab pos="2971800" algn="l"/>
                          <a:tab pos="3314700" algn="l"/>
                          <a:tab pos="457200" algn="l"/>
                        </a:tabLst>
                      </a:pPr>
                      <a:r>
                        <a:rPr lang="en-GB" sz="2000">
                          <a:effectLst/>
                        </a:rPr>
                        <a:t>80</a:t>
                      </a:r>
                      <a:endParaRPr lang="en-SG" sz="2000">
                        <a:effectLst/>
                        <a:latin typeface="Arial"/>
                        <a:ea typeface="Times New Roman"/>
                        <a:cs typeface="Times New Roman"/>
                      </a:endParaRPr>
                    </a:p>
                  </a:txBody>
                  <a:tcPr marT="0" marB="0">
                    <a:solidFill>
                      <a:srgbClr val="FF9021"/>
                    </a:solidFill>
                  </a:tcPr>
                </a:tc>
              </a:tr>
              <a:tr h="320890">
                <a:tc>
                  <a:txBody>
                    <a:bodyPr/>
                    <a:lstStyle/>
                    <a:p>
                      <a:pPr marL="118745" indent="-118745" algn="l">
                        <a:spcAft>
                          <a:spcPts val="600"/>
                        </a:spcAft>
                        <a:tabLst>
                          <a:tab pos="2000250" algn="l"/>
                          <a:tab pos="2514600" algn="l"/>
                          <a:tab pos="2971800" algn="l"/>
                          <a:tab pos="3314700" algn="l"/>
                        </a:tabLst>
                      </a:pPr>
                      <a:r>
                        <a:rPr lang="en-GB" sz="2000" dirty="0" smtClean="0">
                          <a:effectLst/>
                        </a:rPr>
                        <a:t>Sports </a:t>
                      </a:r>
                      <a:r>
                        <a:rPr lang="en-GB" sz="2000" dirty="0">
                          <a:effectLst/>
                        </a:rPr>
                        <a:t>halls, gymnasiums </a:t>
                      </a:r>
                      <a:endParaRPr lang="en-SG" sz="2000" dirty="0">
                        <a:effectLst/>
                        <a:latin typeface="Arial"/>
                        <a:ea typeface="Times New Roman"/>
                        <a:cs typeface="Times New Roman"/>
                      </a:endParaRPr>
                    </a:p>
                  </a:txBody>
                  <a:tcPr marT="0" marB="0">
                    <a:solidFill>
                      <a:srgbClr val="265F92"/>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effectLst/>
                        </a:rPr>
                        <a:t>300</a:t>
                      </a:r>
                      <a:endParaRPr lang="en-SG" sz="2000" dirty="0">
                        <a:effectLst/>
                        <a:latin typeface="Arial"/>
                        <a:ea typeface="Times New Roman"/>
                        <a:cs typeface="Times New Roman"/>
                      </a:endParaRPr>
                    </a:p>
                  </a:txBody>
                  <a:tcPr marT="0" marB="0">
                    <a:solidFill>
                      <a:srgbClr val="265F92"/>
                    </a:solidFill>
                  </a:tcPr>
                </a:tc>
                <a:tc>
                  <a:txBody>
                    <a:bodyPr/>
                    <a:lstStyle/>
                    <a:p>
                      <a:pPr marL="3314700" indent="-3314700" algn="l">
                        <a:spcAft>
                          <a:spcPts val="0"/>
                        </a:spcAft>
                        <a:tabLst>
                          <a:tab pos="2000250" algn="l"/>
                          <a:tab pos="2514600" algn="l"/>
                          <a:tab pos="2971800" algn="l"/>
                          <a:tab pos="3314700" algn="l"/>
                          <a:tab pos="457200" algn="l"/>
                        </a:tabLst>
                      </a:pPr>
                      <a:r>
                        <a:rPr lang="en-GB" sz="2000" dirty="0">
                          <a:effectLst/>
                        </a:rPr>
                        <a:t>80</a:t>
                      </a:r>
                      <a:endParaRPr lang="en-SG" sz="2000" dirty="0">
                        <a:effectLst/>
                        <a:latin typeface="Arial"/>
                        <a:ea typeface="Times New Roman"/>
                        <a:cs typeface="Times New Roman"/>
                      </a:endParaRPr>
                    </a:p>
                  </a:txBody>
                  <a:tcPr marT="0" marB="0">
                    <a:solidFill>
                      <a:srgbClr val="265F92"/>
                    </a:solidFill>
                  </a:tcPr>
                </a:tc>
              </a:tr>
            </a:tbl>
          </a:graphicData>
        </a:graphic>
      </p:graphicFrame>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390640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xecutivecentre.com.hk/products/conference_centre/configuration_examples/gallery/classroom_style_18seats/gallery_cc_conf_centre_classroom2_1024x740_72dp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583" y="423080"/>
            <a:ext cx="10176858" cy="55140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77922" y="4851242"/>
            <a:ext cx="10713519" cy="662781"/>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SG" dirty="0">
                <a:solidFill>
                  <a:schemeClr val="tx1">
                    <a:lumMod val="50000"/>
                    <a:lumOff val="50000"/>
                  </a:schemeClr>
                </a:solidFill>
                <a:latin typeface="Cambria" panose="02040503050406030204" pitchFamily="18" charset="0"/>
              </a:rPr>
              <a:t>Lighting</a:t>
            </a:r>
            <a:r>
              <a:rPr lang="en-SG" dirty="0">
                <a:latin typeface="Cambria" panose="02040503050406030204" pitchFamily="18" charset="0"/>
              </a:rPr>
              <a:t> </a:t>
            </a:r>
            <a:r>
              <a:rPr lang="en-SG" dirty="0">
                <a:solidFill>
                  <a:srgbClr val="92D050"/>
                </a:solidFill>
                <a:latin typeface="Cambria" panose="02040503050406030204" pitchFamily="18" charset="0"/>
              </a:rPr>
              <a:t>load</a:t>
            </a:r>
            <a:r>
              <a:rPr lang="en-SG" dirty="0">
                <a:latin typeface="Cambria" panose="02040503050406030204" pitchFamily="18" charset="0"/>
              </a:rPr>
              <a:t> </a:t>
            </a:r>
            <a:r>
              <a:rPr lang="en-SG" dirty="0">
                <a:solidFill>
                  <a:schemeClr val="tx1">
                    <a:lumMod val="50000"/>
                    <a:lumOff val="50000"/>
                  </a:schemeClr>
                </a:solidFill>
                <a:latin typeface="Cambria" panose="02040503050406030204" pitchFamily="18" charset="0"/>
              </a:rPr>
              <a:t>and Power </a:t>
            </a:r>
            <a:r>
              <a:rPr lang="en-SG" dirty="0">
                <a:solidFill>
                  <a:srgbClr val="92D050"/>
                </a:solidFill>
                <a:latin typeface="Cambria" panose="02040503050406030204" pitchFamily="18" charset="0"/>
              </a:rPr>
              <a:t>density</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93789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7" name="Picture 21" descr="https://encrypted-tbn3.gstatic.com/images?q=tbn:ANd9GcT2E8Rm2juIrs2iA472ZNKcxVlaYkFxcImLh-cwlOWh1_T9avbF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50" y="4257811"/>
            <a:ext cx="3911600" cy="17740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1491575009"/>
              </p:ext>
            </p:extLst>
          </p:nvPr>
        </p:nvGraphicFramePr>
        <p:xfrm>
          <a:off x="4446750" y="1695250"/>
          <a:ext cx="3629075" cy="4332182"/>
        </p:xfrm>
        <a:graphic>
          <a:graphicData uri="http://schemas.openxmlformats.org/presentationml/2006/ole">
            <mc:AlternateContent xmlns:mc="http://schemas.openxmlformats.org/markup-compatibility/2006">
              <mc:Choice xmlns:v="urn:schemas-microsoft-com:vml" Requires="v">
                <p:oleObj spid="_x0000_s2079" name="Image" r:id="rId5" imgW="1305107" imgH="2295238" progId="Photoshop.Image.5">
                  <p:embed/>
                </p:oleObj>
              </mc:Choice>
              <mc:Fallback>
                <p:oleObj name="Image" r:id="rId5" imgW="1305107" imgH="2295238"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6750" y="1695250"/>
                        <a:ext cx="3629075" cy="4332182"/>
                      </a:xfrm>
                      <a:prstGeom prst="rect">
                        <a:avLst/>
                      </a:prstGeom>
                      <a:noFill/>
                      <a:ln>
                        <a:noFill/>
                      </a:ln>
                      <a:effectLst/>
                      <a:extLst/>
                    </p:spPr>
                  </p:pic>
                </p:oleObj>
              </mc:Fallback>
            </mc:AlternateContent>
          </a:graphicData>
        </a:graphic>
      </p:graphicFrame>
      <p:pic>
        <p:nvPicPr>
          <p:cNvPr id="39945" name="Picture 9" descr="https://encrypted-tbn2.gstatic.com/images?q=tbn:ANd9GcQZPas_LlBLWMrUh_Xvj9z4PyIIgT1DaiYXLS3KhNzDuoYPXSBc"/>
          <p:cNvPicPr>
            <a:picLocks noChangeAspect="1" noChangeArrowheads="1"/>
          </p:cNvPicPr>
          <p:nvPr/>
        </p:nvPicPr>
        <p:blipFill rotWithShape="1">
          <a:blip r:embed="rId7">
            <a:extLst>
              <a:ext uri="{28A0092B-C50C-407E-A947-70E740481C1C}">
                <a14:useLocalDpi xmlns:a14="http://schemas.microsoft.com/office/drawing/2010/main" val="0"/>
              </a:ext>
            </a:extLst>
          </a:blip>
          <a:srcRect l="5001"/>
          <a:stretch/>
        </p:blipFill>
        <p:spPr bwMode="auto">
          <a:xfrm>
            <a:off x="8065272" y="2097129"/>
            <a:ext cx="3609368" cy="2134400"/>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https://encrypted-tbn1.gstatic.com/images?q=tbn:ANd9GcSz-A0upX7Hw_BtRQqCSpTcYETmAcVEiY3vmd5QzDGm8_wrjv-Mi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9176" y="4317299"/>
            <a:ext cx="3627309" cy="18923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5150" y="3857701"/>
            <a:ext cx="3911599" cy="400110"/>
          </a:xfrm>
          <a:prstGeom prst="rect">
            <a:avLst/>
          </a:prstGeom>
          <a:solidFill>
            <a:srgbClr val="92D050"/>
          </a:solidFill>
        </p:spPr>
        <p:txBody>
          <a:bodyPr wrap="square" rtlCol="0">
            <a:spAutoFit/>
          </a:bodyPr>
          <a:lstStyle/>
          <a:p>
            <a:pPr algn="ctr"/>
            <a:r>
              <a:rPr lang="en-US" sz="2000" dirty="0" smtClean="0">
                <a:solidFill>
                  <a:schemeClr val="bg1"/>
                </a:solidFill>
                <a:latin typeface="Cambria" panose="02040503050406030204" pitchFamily="18" charset="0"/>
              </a:rPr>
              <a:t>Electronic (EL) ballast </a:t>
            </a:r>
            <a:endParaRPr lang="en-SG" sz="2000" dirty="0">
              <a:solidFill>
                <a:schemeClr val="bg1"/>
              </a:solidFill>
              <a:latin typeface="Cambria" panose="02040503050406030204" pitchFamily="18" charset="0"/>
            </a:endParaRPr>
          </a:p>
        </p:txBody>
      </p:sp>
      <p:sp>
        <p:nvSpPr>
          <p:cNvPr id="12" name="TextBox 11"/>
          <p:cNvSpPr txBox="1"/>
          <p:nvPr/>
        </p:nvSpPr>
        <p:spPr>
          <a:xfrm>
            <a:off x="4446749" y="1695250"/>
            <a:ext cx="3622427" cy="400110"/>
          </a:xfrm>
          <a:prstGeom prst="rect">
            <a:avLst/>
          </a:prstGeom>
          <a:solidFill>
            <a:srgbClr val="92D050"/>
          </a:solidFill>
        </p:spPr>
        <p:txBody>
          <a:bodyPr wrap="square" rtlCol="0">
            <a:spAutoFit/>
          </a:bodyPr>
          <a:lstStyle/>
          <a:p>
            <a:pPr algn="ctr"/>
            <a:r>
              <a:rPr lang="en-US" sz="2000" b="1" dirty="0" smtClean="0">
                <a:solidFill>
                  <a:schemeClr val="bg1"/>
                </a:solidFill>
              </a:rPr>
              <a:t>Fluorescent Lamp Family</a:t>
            </a:r>
            <a:endParaRPr lang="en-SG" sz="2000" b="1" dirty="0">
              <a:solidFill>
                <a:schemeClr val="bg1"/>
              </a:solidFill>
            </a:endParaRPr>
          </a:p>
        </p:txBody>
      </p:sp>
      <p:sp>
        <p:nvSpPr>
          <p:cNvPr id="13" name="TextBox 12"/>
          <p:cNvSpPr txBox="1"/>
          <p:nvPr/>
        </p:nvSpPr>
        <p:spPr>
          <a:xfrm>
            <a:off x="473088" y="1695250"/>
            <a:ext cx="3973661" cy="400110"/>
          </a:xfrm>
          <a:prstGeom prst="rect">
            <a:avLst/>
          </a:prstGeom>
          <a:solidFill>
            <a:srgbClr val="92D050"/>
          </a:solidFill>
        </p:spPr>
        <p:txBody>
          <a:bodyPr wrap="square" rtlCol="0">
            <a:spAutoFit/>
          </a:bodyPr>
          <a:lstStyle/>
          <a:p>
            <a:pPr algn="ctr"/>
            <a:r>
              <a:rPr lang="en-US" sz="2000" b="1" dirty="0" smtClean="0">
                <a:solidFill>
                  <a:schemeClr val="bg1"/>
                </a:solidFill>
              </a:rPr>
              <a:t>Electro Magnetic (</a:t>
            </a:r>
            <a:r>
              <a:rPr lang="en-US" sz="2000" dirty="0" smtClean="0">
                <a:solidFill>
                  <a:schemeClr val="bg1"/>
                </a:solidFill>
                <a:latin typeface="Cambria" panose="02040503050406030204" pitchFamily="18" charset="0"/>
              </a:rPr>
              <a:t>EM)Ballast</a:t>
            </a:r>
            <a:r>
              <a:rPr lang="en-US" sz="2000" b="1" dirty="0" smtClean="0">
                <a:solidFill>
                  <a:schemeClr val="bg1"/>
                </a:solidFill>
              </a:rPr>
              <a:t> </a:t>
            </a:r>
            <a:endParaRPr lang="en-SG" sz="2000" b="1" dirty="0">
              <a:solidFill>
                <a:schemeClr val="bg1"/>
              </a:solidFill>
            </a:endParaRPr>
          </a:p>
        </p:txBody>
      </p:sp>
      <p:sp>
        <p:nvSpPr>
          <p:cNvPr id="14" name="TextBox 13"/>
          <p:cNvSpPr txBox="1"/>
          <p:nvPr/>
        </p:nvSpPr>
        <p:spPr>
          <a:xfrm>
            <a:off x="8069176" y="1697019"/>
            <a:ext cx="3605464" cy="400110"/>
          </a:xfrm>
          <a:prstGeom prst="rect">
            <a:avLst/>
          </a:prstGeom>
          <a:solidFill>
            <a:srgbClr val="92D050"/>
          </a:solidFill>
        </p:spPr>
        <p:txBody>
          <a:bodyPr wrap="square" rtlCol="0">
            <a:spAutoFit/>
          </a:bodyPr>
          <a:lstStyle/>
          <a:p>
            <a:pPr algn="ctr"/>
            <a:r>
              <a:rPr lang="en-US" sz="2000" b="1" dirty="0" smtClean="0">
                <a:solidFill>
                  <a:schemeClr val="bg1"/>
                </a:solidFill>
              </a:rPr>
              <a:t>CFLs  </a:t>
            </a:r>
            <a:endParaRPr lang="en-SG" sz="2000" b="1" dirty="0">
              <a:solidFill>
                <a:schemeClr val="bg1"/>
              </a:solidFill>
            </a:endParaRPr>
          </a:p>
        </p:txBody>
      </p:sp>
      <p:sp>
        <p:nvSpPr>
          <p:cNvPr id="15" name="TextBox 14"/>
          <p:cNvSpPr txBox="1"/>
          <p:nvPr/>
        </p:nvSpPr>
        <p:spPr>
          <a:xfrm>
            <a:off x="8069176" y="4117244"/>
            <a:ext cx="3605464" cy="400110"/>
          </a:xfrm>
          <a:prstGeom prst="rect">
            <a:avLst/>
          </a:prstGeom>
          <a:solidFill>
            <a:srgbClr val="92D050"/>
          </a:solidFill>
        </p:spPr>
        <p:txBody>
          <a:bodyPr wrap="square" rtlCol="0">
            <a:spAutoFit/>
          </a:bodyPr>
          <a:lstStyle/>
          <a:p>
            <a:pPr algn="ctr"/>
            <a:r>
              <a:rPr lang="en-US" sz="2000" b="1" dirty="0" smtClean="0">
                <a:solidFill>
                  <a:schemeClr val="bg1"/>
                </a:solidFill>
              </a:rPr>
              <a:t>LED lamps </a:t>
            </a:r>
            <a:endParaRPr lang="en-SG" sz="2000" b="1" dirty="0">
              <a:solidFill>
                <a:schemeClr val="bg1"/>
              </a:solidFill>
            </a:endParaRPr>
          </a:p>
        </p:txBody>
      </p:sp>
      <p:sp>
        <p:nvSpPr>
          <p:cNvPr id="17" name="TextBox 16"/>
          <p:cNvSpPr txBox="1"/>
          <p:nvPr/>
        </p:nvSpPr>
        <p:spPr>
          <a:xfrm>
            <a:off x="4275942" y="5045081"/>
            <a:ext cx="1714834" cy="400110"/>
          </a:xfrm>
          <a:prstGeom prst="rect">
            <a:avLst/>
          </a:prstGeom>
          <a:noFill/>
        </p:spPr>
        <p:txBody>
          <a:bodyPr wrap="square" rtlCol="0">
            <a:spAutoFit/>
          </a:bodyPr>
          <a:lstStyle/>
          <a:p>
            <a:pPr algn="r"/>
            <a:r>
              <a:rPr lang="en-US" sz="2000" b="1" dirty="0" smtClean="0">
                <a:solidFill>
                  <a:schemeClr val="bg1"/>
                </a:solidFill>
              </a:rPr>
              <a:t>T5   5/8” Dia  </a:t>
            </a:r>
            <a:endParaRPr lang="en-SG" sz="2000" b="1" dirty="0">
              <a:solidFill>
                <a:schemeClr val="bg1"/>
              </a:solidFill>
            </a:endParaRPr>
          </a:p>
        </p:txBody>
      </p:sp>
      <p:sp>
        <p:nvSpPr>
          <p:cNvPr id="18" name="TextBox 17"/>
          <p:cNvSpPr txBox="1"/>
          <p:nvPr/>
        </p:nvSpPr>
        <p:spPr>
          <a:xfrm>
            <a:off x="4371194" y="4239498"/>
            <a:ext cx="1619582" cy="400110"/>
          </a:xfrm>
          <a:prstGeom prst="rect">
            <a:avLst/>
          </a:prstGeom>
          <a:noFill/>
        </p:spPr>
        <p:txBody>
          <a:bodyPr wrap="square" rtlCol="0">
            <a:spAutoFit/>
          </a:bodyPr>
          <a:lstStyle/>
          <a:p>
            <a:pPr algn="ctr"/>
            <a:r>
              <a:rPr lang="en-US" sz="2000" b="1" dirty="0" smtClean="0">
                <a:solidFill>
                  <a:schemeClr val="bg1"/>
                </a:solidFill>
              </a:rPr>
              <a:t>T8   1.0” Dia </a:t>
            </a:r>
            <a:endParaRPr lang="en-SG" sz="2000" b="1" dirty="0">
              <a:solidFill>
                <a:schemeClr val="bg1"/>
              </a:solidFill>
            </a:endParaRPr>
          </a:p>
        </p:txBody>
      </p:sp>
      <p:sp>
        <p:nvSpPr>
          <p:cNvPr id="19" name="TextBox 18"/>
          <p:cNvSpPr txBox="1"/>
          <p:nvPr/>
        </p:nvSpPr>
        <p:spPr>
          <a:xfrm>
            <a:off x="4371194" y="3070234"/>
            <a:ext cx="1635377" cy="400110"/>
          </a:xfrm>
          <a:prstGeom prst="rect">
            <a:avLst/>
          </a:prstGeom>
          <a:noFill/>
        </p:spPr>
        <p:txBody>
          <a:bodyPr wrap="square" rtlCol="0">
            <a:spAutoFit/>
          </a:bodyPr>
          <a:lstStyle/>
          <a:p>
            <a:pPr algn="r"/>
            <a:r>
              <a:rPr lang="en-US" sz="2000" b="1" dirty="0" smtClean="0">
                <a:solidFill>
                  <a:schemeClr val="bg1"/>
                </a:solidFill>
              </a:rPr>
              <a:t>T12  1.5” Dia </a:t>
            </a:r>
            <a:endParaRPr lang="en-SG" sz="2000" b="1" dirty="0">
              <a:solidFill>
                <a:schemeClr val="bg1"/>
              </a:solidFill>
            </a:endParaRPr>
          </a:p>
        </p:txBody>
      </p:sp>
      <p:pic>
        <p:nvPicPr>
          <p:cNvPr id="39955" name="Picture 19" descr="https://encrypted-tbn0.gstatic.com/images?q=tbn:ANd9GcRbU3nH2X4DeWSMYdZQc1qGA7BIoSk8T3yoWjcjZM85XEqg6wP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089" y="2161297"/>
            <a:ext cx="3441700" cy="1636669"/>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838200" y="3594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smtClean="0">
                <a:solidFill>
                  <a:schemeClr val="tx1">
                    <a:lumMod val="50000"/>
                    <a:lumOff val="50000"/>
                  </a:schemeClr>
                </a:solidFill>
                <a:latin typeface="Cambria" panose="02040503050406030204" pitchFamily="18" charset="0"/>
              </a:rPr>
              <a:t>Some  </a:t>
            </a:r>
            <a:r>
              <a:rPr lang="en-SG" dirty="0" smtClean="0">
                <a:latin typeface="Cambria" panose="02040503050406030204" pitchFamily="18" charset="0"/>
              </a:rPr>
              <a:t> </a:t>
            </a:r>
            <a:r>
              <a:rPr lang="en-SG" sz="6000" dirty="0" smtClean="0">
                <a:solidFill>
                  <a:srgbClr val="92D050"/>
                </a:solidFill>
                <a:latin typeface="Cambria" panose="02040503050406030204" pitchFamily="18" charset="0"/>
              </a:rPr>
              <a:t>lighting</a:t>
            </a:r>
            <a:r>
              <a:rPr lang="en-SG" dirty="0" smtClean="0">
                <a:solidFill>
                  <a:srgbClr val="92D050"/>
                </a:solidFill>
                <a:latin typeface="Cambria" panose="02040503050406030204" pitchFamily="18" charset="0"/>
              </a:rPr>
              <a:t>   products</a:t>
            </a:r>
            <a:endParaRPr lang="en-SG" dirty="0">
              <a:solidFill>
                <a:schemeClr val="tx1">
                  <a:lumMod val="50000"/>
                  <a:lumOff val="50000"/>
                </a:schemeClr>
              </a:solidFill>
              <a:latin typeface="Cambria" panose="02040503050406030204" pitchFamily="18" charset="0"/>
            </a:endParaRPr>
          </a:p>
        </p:txBody>
      </p:sp>
      <p:pic>
        <p:nvPicPr>
          <p:cNvPr id="16" name="Picture 15"/>
          <p:cNvPicPr>
            <a:picLocks noChangeAspect="1"/>
          </p:cNvPicPr>
          <p:nvPr/>
        </p:nvPicPr>
        <p:blipFill rotWithShape="1">
          <a:blip r:embed="rId11"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1782619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03" name="Group 3"/>
          <p:cNvGraphicFramePr>
            <a:graphicFrameLocks noGrp="1"/>
          </p:cNvGraphicFramePr>
          <p:nvPr>
            <p:ph type="tbl" idx="1"/>
            <p:extLst>
              <p:ext uri="{D42A27DB-BD31-4B8C-83A1-F6EECF244321}">
                <p14:modId xmlns:p14="http://schemas.microsoft.com/office/powerpoint/2010/main" val="3802727156"/>
              </p:ext>
            </p:extLst>
          </p:nvPr>
        </p:nvGraphicFramePr>
        <p:xfrm>
          <a:off x="719404" y="1181434"/>
          <a:ext cx="10670491" cy="3279508"/>
        </p:xfrm>
        <a:graphic>
          <a:graphicData uri="http://schemas.openxmlformats.org/drawingml/2006/table">
            <a:tbl>
              <a:tblPr/>
              <a:tblGrid>
                <a:gridCol w="3251808"/>
                <a:gridCol w="1774754"/>
                <a:gridCol w="1727735"/>
                <a:gridCol w="1958097"/>
                <a:gridCol w="1958097"/>
              </a:tblGrid>
              <a:tr h="857716">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800" b="0" i="0" u="none" strike="noStrike" cap="none" normalizeH="0" baseline="0" dirty="0" smtClean="0">
                          <a:ln>
                            <a:noFill/>
                          </a:ln>
                          <a:solidFill>
                            <a:schemeClr val="tx1">
                              <a:lumMod val="50000"/>
                              <a:lumOff val="50000"/>
                            </a:schemeClr>
                          </a:solidFill>
                          <a:effectLst/>
                          <a:latin typeface="Cambria" panose="02040503050406030204" pitchFamily="18" charset="0"/>
                        </a:rPr>
                        <a:t>Tube &amp; Length</a:t>
                      </a: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800" b="0" i="0" u="none" strike="noStrike" cap="none" normalizeH="0" baseline="0" dirty="0" smtClean="0">
                          <a:ln>
                            <a:noFill/>
                          </a:ln>
                          <a:solidFill>
                            <a:schemeClr val="tx1">
                              <a:lumMod val="50000"/>
                              <a:lumOff val="50000"/>
                            </a:schemeClr>
                          </a:solidFill>
                          <a:effectLst/>
                          <a:latin typeface="Cambria" panose="02040503050406030204" pitchFamily="18" charset="0"/>
                        </a:rPr>
                        <a:t>Ballast type</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800" b="0" i="0" u="none" strike="noStrike" cap="none" normalizeH="0" baseline="0" dirty="0" smtClean="0">
                          <a:ln>
                            <a:noFill/>
                          </a:ln>
                          <a:solidFill>
                            <a:schemeClr val="tx1">
                              <a:lumMod val="50000"/>
                              <a:lumOff val="50000"/>
                            </a:schemeClr>
                          </a:solidFill>
                          <a:effectLst/>
                          <a:latin typeface="Cambria" panose="02040503050406030204" pitchFamily="18" charset="0"/>
                        </a:rPr>
                        <a:t>Lamp 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800" b="0" i="0" u="none" strike="noStrike" cap="none" normalizeH="0" baseline="0" smtClean="0">
                          <a:ln>
                            <a:noFill/>
                          </a:ln>
                          <a:solidFill>
                            <a:schemeClr val="tx1">
                              <a:lumMod val="50000"/>
                              <a:lumOff val="50000"/>
                            </a:schemeClr>
                          </a:solidFill>
                          <a:effectLst/>
                          <a:latin typeface="Cambria" panose="02040503050406030204" pitchFamily="18" charset="0"/>
                        </a:rPr>
                        <a:t>Ballast loss</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800" b="0" i="0" u="none" strike="noStrike" cap="none" normalizeH="0" baseline="0" dirty="0" smtClean="0">
                          <a:ln>
                            <a:noFill/>
                          </a:ln>
                          <a:solidFill>
                            <a:schemeClr val="tx1">
                              <a:lumMod val="50000"/>
                              <a:lumOff val="50000"/>
                            </a:schemeClr>
                          </a:solidFill>
                          <a:effectLst/>
                          <a:latin typeface="Cambria" panose="02040503050406030204" pitchFamily="18" charset="0"/>
                        </a:rPr>
                        <a:t>Total W / lamp </a:t>
                      </a: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689">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A.T8-18W 0.60 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EM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18W</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9W</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27W</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76689">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B.T8- 36W 1.20 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EM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36W</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9W</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45W</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76689">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C.T8-18W 0.60 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EL </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16W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4W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20W</a:t>
                      </a: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76689">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D.T8- 36W 1.20 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EL</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32W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4W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36W</a:t>
                      </a: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76689">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E.T5-14W 0.60 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EL</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14W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3W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17W</a:t>
                      </a: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76689">
                <a:tc>
                  <a:txBody>
                    <a:bodyPr/>
                    <a:lstStyle/>
                    <a:p>
                      <a:r>
                        <a:rPr lang="en-US" sz="2000" b="0" dirty="0" smtClean="0">
                          <a:solidFill>
                            <a:schemeClr val="tx1">
                              <a:lumMod val="50000"/>
                              <a:lumOff val="50000"/>
                            </a:schemeClr>
                          </a:solidFill>
                          <a:latin typeface="Cambria" panose="02040503050406030204" pitchFamily="18" charset="0"/>
                          <a:cs typeface="Arial" panose="020B0604020202020204" pitchFamily="34" charset="0"/>
                        </a:rPr>
                        <a:t>F.T5- 28W 1.20 m</a:t>
                      </a:r>
                      <a:endParaRPr lang="en-SG" sz="2000" b="0" dirty="0">
                        <a:solidFill>
                          <a:schemeClr val="tx1">
                            <a:lumMod val="50000"/>
                            <a:lumOff val="50000"/>
                          </a:schemeClr>
                        </a:solidFill>
                        <a:latin typeface="Cambria" panose="02040503050406030204" pitchFamily="18" charset="0"/>
                        <a:cs typeface="Arial" panose="020B0604020202020204" pitchFamily="34" charset="0"/>
                      </a:endParaRPr>
                    </a:p>
                  </a:txBody>
                  <a:tcPr marL="121920" marR="1219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EL</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28W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3W</a:t>
                      </a:r>
                    </a:p>
                  </a:txBody>
                  <a:tcPr marL="121920" marR="1219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cs typeface="Arial" panose="020B0604020202020204" pitchFamily="34" charset="0"/>
                        </a:rPr>
                        <a:t>31W</a:t>
                      </a:r>
                    </a:p>
                  </a:txBody>
                  <a:tcPr marL="121920" marR="1219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4" name="Rectangle 3"/>
          <p:cNvSpPr>
            <a:spLocks noChangeArrowheads="1"/>
          </p:cNvSpPr>
          <p:nvPr/>
        </p:nvSpPr>
        <p:spPr bwMode="auto">
          <a:xfrm>
            <a:off x="-2590115" y="2155462"/>
            <a:ext cx="11521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sp>
        <p:nvSpPr>
          <p:cNvPr id="6" name="Rectangle 5"/>
          <p:cNvSpPr>
            <a:spLocks noChangeArrowheads="1"/>
          </p:cNvSpPr>
          <p:nvPr/>
        </p:nvSpPr>
        <p:spPr bwMode="auto">
          <a:xfrm>
            <a:off x="431371" y="4664916"/>
            <a:ext cx="11329259" cy="21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r>
              <a:rPr lang="en-US" altLang="en-US" sz="2000" dirty="0" smtClean="0">
                <a:solidFill>
                  <a:schemeClr val="tx1">
                    <a:lumMod val="50000"/>
                    <a:lumOff val="50000"/>
                  </a:schemeClr>
                </a:solidFill>
                <a:latin typeface="Cambria" panose="02040503050406030204" pitchFamily="18" charset="0"/>
              </a:rPr>
              <a:t>The Ballast is a current-limiting device. Without it, the Fluorescent lamp will draw a high current and destroy itself in seconds.</a:t>
            </a:r>
          </a:p>
          <a:p>
            <a:pPr>
              <a:lnSpc>
                <a:spcPct val="100000"/>
              </a:lnSpc>
              <a:buFontTx/>
              <a:buNone/>
            </a:pPr>
            <a:r>
              <a:rPr lang="en-US" altLang="en-US" dirty="0" smtClean="0">
                <a:solidFill>
                  <a:srgbClr val="FF9021"/>
                </a:solidFill>
                <a:latin typeface="Cambria" panose="02040503050406030204" pitchFamily="18" charset="0"/>
              </a:rPr>
              <a:t>EM</a:t>
            </a:r>
            <a:r>
              <a:rPr lang="en-US" altLang="en-US" sz="2000" dirty="0" smtClean="0">
                <a:solidFill>
                  <a:schemeClr val="tx1">
                    <a:lumMod val="50000"/>
                    <a:lumOff val="50000"/>
                  </a:schemeClr>
                </a:solidFill>
                <a:latin typeface="Cambria" panose="02040503050406030204" pitchFamily="18" charset="0"/>
              </a:rPr>
              <a:t> = Electro Magnetic ballast</a:t>
            </a:r>
            <a:r>
              <a:rPr lang="en-US" altLang="en-US" dirty="0" smtClean="0">
                <a:solidFill>
                  <a:schemeClr val="tx1">
                    <a:lumMod val="50000"/>
                    <a:lumOff val="50000"/>
                  </a:schemeClr>
                </a:solidFill>
                <a:latin typeface="Cambria" panose="02040503050406030204" pitchFamily="18" charset="0"/>
              </a:rPr>
              <a:t> </a:t>
            </a:r>
            <a:r>
              <a:rPr lang="en-US" altLang="en-US" dirty="0" smtClean="0">
                <a:solidFill>
                  <a:srgbClr val="FF9021"/>
                </a:solidFill>
                <a:latin typeface="Cambria" panose="02040503050406030204" pitchFamily="18" charset="0"/>
              </a:rPr>
              <a:t>EL</a:t>
            </a:r>
            <a:r>
              <a:rPr lang="en-US" altLang="en-US" sz="2000" dirty="0" smtClean="0">
                <a:solidFill>
                  <a:schemeClr val="tx1">
                    <a:lumMod val="50000"/>
                    <a:lumOff val="50000"/>
                  </a:schemeClr>
                </a:solidFill>
                <a:latin typeface="Cambria" panose="02040503050406030204" pitchFamily="18" charset="0"/>
              </a:rPr>
              <a:t> = Electronic ballast.  </a:t>
            </a:r>
          </a:p>
          <a:p>
            <a:pPr>
              <a:lnSpc>
                <a:spcPct val="100000"/>
              </a:lnSpc>
              <a:buFontTx/>
              <a:buNone/>
            </a:pPr>
            <a:endParaRPr lang="en-US" altLang="en-US" sz="2000" dirty="0" smtClean="0">
              <a:solidFill>
                <a:schemeClr val="tx1">
                  <a:lumMod val="50000"/>
                  <a:lumOff val="50000"/>
                </a:schemeClr>
              </a:solidFill>
              <a:latin typeface="Cambria" panose="02040503050406030204" pitchFamily="18" charset="0"/>
            </a:endParaRPr>
          </a:p>
          <a:p>
            <a:pPr>
              <a:lnSpc>
                <a:spcPct val="100000"/>
              </a:lnSpc>
              <a:buFontTx/>
              <a:buNone/>
            </a:pPr>
            <a:r>
              <a:rPr lang="en-US" altLang="en-US" sz="2000" dirty="0" smtClean="0">
                <a:solidFill>
                  <a:schemeClr val="tx1">
                    <a:lumMod val="50000"/>
                    <a:lumOff val="50000"/>
                  </a:schemeClr>
                </a:solidFill>
                <a:latin typeface="Cambria" panose="02040503050406030204" pitchFamily="18" charset="0"/>
              </a:rPr>
              <a:t>Reg: the lamps in your class room, if in doubt, ask </a:t>
            </a:r>
            <a:r>
              <a:rPr lang="en-US" altLang="en-US" sz="2000" dirty="0">
                <a:solidFill>
                  <a:schemeClr val="tx1">
                    <a:lumMod val="50000"/>
                    <a:lumOff val="50000"/>
                  </a:schemeClr>
                </a:solidFill>
                <a:latin typeface="Cambria" panose="02040503050406030204" pitchFamily="18" charset="0"/>
              </a:rPr>
              <a:t>your Maintenance department about the </a:t>
            </a:r>
            <a:r>
              <a:rPr lang="en-US" altLang="en-US" sz="2000" dirty="0" smtClean="0">
                <a:solidFill>
                  <a:schemeClr val="tx1">
                    <a:lumMod val="50000"/>
                    <a:lumOff val="50000"/>
                  </a:schemeClr>
                </a:solidFill>
                <a:latin typeface="Cambria" panose="02040503050406030204" pitchFamily="18" charset="0"/>
              </a:rPr>
              <a:t>lamp &amp; ballast used. Then Calculate the Watts per lamp and the Watts of the luminaire based on no. of lamps used.</a:t>
            </a:r>
            <a:endParaRPr lang="en-US" altLang="en-US" sz="2000" dirty="0">
              <a:solidFill>
                <a:schemeClr val="tx1">
                  <a:lumMod val="50000"/>
                  <a:lumOff val="50000"/>
                </a:schemeClr>
              </a:solidFill>
              <a:latin typeface="Cambria" panose="02040503050406030204" pitchFamily="18" charset="0"/>
            </a:endParaRPr>
          </a:p>
        </p:txBody>
      </p:sp>
      <p:sp>
        <p:nvSpPr>
          <p:cNvPr id="5" name="Title 1"/>
          <p:cNvSpPr txBox="1">
            <a:spLocks/>
          </p:cNvSpPr>
          <p:nvPr/>
        </p:nvSpPr>
        <p:spPr>
          <a:xfrm>
            <a:off x="1027980" y="2200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smtClean="0">
                <a:solidFill>
                  <a:schemeClr val="tx1">
                    <a:lumMod val="50000"/>
                    <a:lumOff val="50000"/>
                  </a:schemeClr>
                </a:solidFill>
                <a:latin typeface="Cambria" panose="02040503050406030204" pitchFamily="18" charset="0"/>
              </a:rPr>
              <a:t>The Common </a:t>
            </a:r>
            <a:r>
              <a:rPr lang="en-SG" b="1" dirty="0" smtClean="0">
                <a:solidFill>
                  <a:srgbClr val="92D050"/>
                </a:solidFill>
                <a:latin typeface="Cambria" panose="02040503050406030204" pitchFamily="18" charset="0"/>
              </a:rPr>
              <a:t>lamps</a:t>
            </a:r>
            <a:r>
              <a:rPr lang="en-SG" dirty="0" smtClean="0">
                <a:solidFill>
                  <a:schemeClr val="tx1">
                    <a:lumMod val="50000"/>
                    <a:lumOff val="50000"/>
                  </a:schemeClr>
                </a:solidFill>
                <a:latin typeface="Cambria" panose="02040503050406030204" pitchFamily="18" charset="0"/>
              </a:rPr>
              <a:t> and their loads</a:t>
            </a:r>
            <a:endParaRPr lang="en-SG" dirty="0">
              <a:solidFill>
                <a:schemeClr val="tx1">
                  <a:lumMod val="50000"/>
                  <a:lumOff val="50000"/>
                </a:schemeClr>
              </a:solidFill>
              <a:latin typeface="Cambria" panose="020405030504060302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28832583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encrypted-tbn1.gstatic.com/images?q=tbn:ANd9GcT3C3mwqakIYESv06ug0mDGDHB_4tyr1LfE1ThvMnsXtgdmmRG5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087" y="1653768"/>
            <a:ext cx="4516674" cy="2567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314734" y="4478061"/>
            <a:ext cx="11521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sp>
        <p:nvSpPr>
          <p:cNvPr id="5" name="TextBox 4"/>
          <p:cNvSpPr txBox="1"/>
          <p:nvPr/>
        </p:nvSpPr>
        <p:spPr>
          <a:xfrm>
            <a:off x="1027979" y="1653768"/>
            <a:ext cx="5580399"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chemeClr val="tx1">
                    <a:lumMod val="50000"/>
                    <a:lumOff val="50000"/>
                  </a:schemeClr>
                </a:solidFill>
                <a:latin typeface="Cambria" panose="02040503050406030204" pitchFamily="18" charset="0"/>
              </a:rPr>
              <a:t>Calculate the load (in Watts) per luminaire. </a:t>
            </a:r>
          </a:p>
          <a:p>
            <a:pPr marL="457200" indent="-457200">
              <a:buFont typeface="Arial" panose="020B0604020202020204" pitchFamily="34" charset="0"/>
              <a:buChar char="•"/>
            </a:pPr>
            <a:r>
              <a:rPr lang="en-US" sz="2400" dirty="0" smtClean="0">
                <a:solidFill>
                  <a:schemeClr val="tx1">
                    <a:lumMod val="50000"/>
                    <a:lumOff val="50000"/>
                  </a:schemeClr>
                </a:solidFill>
                <a:latin typeface="Cambria" panose="02040503050406030204" pitchFamily="18" charset="0"/>
              </a:rPr>
              <a:t>Multiply for total Watts of all luminaires installed </a:t>
            </a:r>
          </a:p>
          <a:p>
            <a:pPr marL="457200" indent="-457200">
              <a:buFont typeface="Arial" panose="020B0604020202020204" pitchFamily="34" charset="0"/>
              <a:buChar char="•"/>
            </a:pPr>
            <a:r>
              <a:rPr lang="en-US" sz="2400" dirty="0" smtClean="0">
                <a:solidFill>
                  <a:schemeClr val="tx1">
                    <a:lumMod val="50000"/>
                    <a:lumOff val="50000"/>
                  </a:schemeClr>
                </a:solidFill>
                <a:latin typeface="Cambria" panose="02040503050406030204" pitchFamily="18" charset="0"/>
              </a:rPr>
              <a:t>Measure the area of interior  in M</a:t>
            </a:r>
            <a:r>
              <a:rPr lang="en-US" sz="2400" baseline="30000" dirty="0" smtClean="0">
                <a:solidFill>
                  <a:schemeClr val="tx1">
                    <a:lumMod val="50000"/>
                    <a:lumOff val="50000"/>
                  </a:schemeClr>
                </a:solidFill>
                <a:latin typeface="Cambria" panose="02040503050406030204" pitchFamily="18" charset="0"/>
              </a:rPr>
              <a:t>2</a:t>
            </a:r>
            <a:r>
              <a:rPr lang="en-US" sz="2400" dirty="0" smtClean="0">
                <a:solidFill>
                  <a:schemeClr val="tx1">
                    <a:lumMod val="50000"/>
                    <a:lumOff val="50000"/>
                  </a:schemeClr>
                </a:solidFill>
                <a:latin typeface="Cambria" panose="02040503050406030204" pitchFamily="18" charset="0"/>
              </a:rPr>
              <a:t> </a:t>
            </a:r>
          </a:p>
          <a:p>
            <a:pPr marL="457200" indent="-457200">
              <a:buFont typeface="Arial" panose="020B0604020202020204" pitchFamily="34" charset="0"/>
              <a:buChar char="•"/>
            </a:pPr>
            <a:r>
              <a:rPr lang="en-US" sz="2400" dirty="0" smtClean="0">
                <a:solidFill>
                  <a:schemeClr val="tx1">
                    <a:lumMod val="50000"/>
                    <a:lumOff val="50000"/>
                  </a:schemeClr>
                </a:solidFill>
                <a:latin typeface="Cambria" panose="02040503050406030204" pitchFamily="18" charset="0"/>
              </a:rPr>
              <a:t>Power Density = Total W / Area (M</a:t>
            </a:r>
            <a:r>
              <a:rPr lang="en-US" sz="2400" baseline="30000" dirty="0" smtClean="0">
                <a:solidFill>
                  <a:schemeClr val="tx1">
                    <a:lumMod val="50000"/>
                    <a:lumOff val="50000"/>
                  </a:schemeClr>
                </a:solidFill>
                <a:latin typeface="Cambria" panose="02040503050406030204" pitchFamily="18" charset="0"/>
              </a:rPr>
              <a:t>2</a:t>
            </a:r>
            <a:r>
              <a:rPr lang="en-US" sz="2400" dirty="0" smtClean="0">
                <a:solidFill>
                  <a:schemeClr val="tx1">
                    <a:lumMod val="50000"/>
                    <a:lumOff val="50000"/>
                  </a:schemeClr>
                </a:solidFill>
                <a:latin typeface="Cambria" panose="02040503050406030204" pitchFamily="18" charset="0"/>
              </a:rPr>
              <a:t>)</a:t>
            </a:r>
            <a:endParaRPr lang="en-SG" sz="2400" dirty="0">
              <a:solidFill>
                <a:schemeClr val="tx1">
                  <a:lumMod val="50000"/>
                  <a:lumOff val="50000"/>
                </a:scheme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8345216"/>
              </p:ext>
            </p:extLst>
          </p:nvPr>
        </p:nvGraphicFramePr>
        <p:xfrm>
          <a:off x="1106905" y="5375692"/>
          <a:ext cx="10273856" cy="878024"/>
        </p:xfrm>
        <a:graphic>
          <a:graphicData uri="http://schemas.openxmlformats.org/drawingml/2006/table">
            <a:tbl>
              <a:tblPr/>
              <a:tblGrid>
                <a:gridCol w="5028061"/>
                <a:gridCol w="5245795"/>
              </a:tblGrid>
              <a:tr h="439012">
                <a:tc>
                  <a:txBody>
                    <a:bodyPr/>
                    <a:lstStyle/>
                    <a:p>
                      <a:pPr marL="0" marR="0" lvl="0" indent="0" algn="l" defTabSz="762000" rtl="0" eaLnBrk="0" fontAlgn="base" latinLnBrk="0" hangingPunct="0">
                        <a:lnSpc>
                          <a:spcPct val="95000"/>
                        </a:lnSpc>
                        <a:spcBef>
                          <a:spcPct val="2000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Cambria" panose="02040503050406030204" pitchFamily="18" charset="0"/>
                        </a:rPr>
                        <a:t>Class rooms</a:t>
                      </a:r>
                    </a:p>
                  </a:txBody>
                  <a:tcPr marL="121920" marR="121920"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95000"/>
                        </a:lnSpc>
                        <a:spcBef>
                          <a:spcPct val="2000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Cambria" panose="02040503050406030204" pitchFamily="18" charset="0"/>
                        </a:rPr>
                        <a:t>15W / </a:t>
                      </a:r>
                      <a:r>
                        <a:rPr lang="en-US" sz="2400" b="0" dirty="0" smtClean="0">
                          <a:solidFill>
                            <a:schemeClr val="tx1">
                              <a:lumMod val="50000"/>
                              <a:lumOff val="50000"/>
                            </a:schemeClr>
                          </a:solidFill>
                          <a:latin typeface="Cambria" panose="02040503050406030204" pitchFamily="18" charset="0"/>
                        </a:rPr>
                        <a:t>M</a:t>
                      </a:r>
                      <a:r>
                        <a:rPr lang="en-US" sz="2400" b="0" baseline="30000" dirty="0" smtClean="0">
                          <a:solidFill>
                            <a:schemeClr val="tx1">
                              <a:lumMod val="50000"/>
                              <a:lumOff val="50000"/>
                            </a:schemeClr>
                          </a:solidFill>
                          <a:latin typeface="Cambria" panose="02040503050406030204" pitchFamily="18" charset="0"/>
                        </a:rPr>
                        <a:t>2</a:t>
                      </a:r>
                      <a:endParaRPr kumimoji="0" lang="en-US" sz="2400" b="0" i="0" u="none" strike="noStrike" cap="none" normalizeH="0" baseline="0" dirty="0" smtClean="0">
                        <a:ln>
                          <a:noFill/>
                        </a:ln>
                        <a:solidFill>
                          <a:schemeClr val="tx1">
                            <a:lumMod val="50000"/>
                            <a:lumOff val="50000"/>
                          </a:schemeClr>
                        </a:solidFill>
                        <a:effectLst/>
                        <a:latin typeface="Cambria" panose="02040503050406030204" pitchFamily="18" charset="0"/>
                      </a:endParaRPr>
                    </a:p>
                  </a:txBody>
                  <a:tcPr marL="121920" marR="121920"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39012">
                <a:tc>
                  <a:txBody>
                    <a:bodyPr/>
                    <a:lstStyle/>
                    <a:p>
                      <a:pPr marL="0" marR="0" lvl="0" indent="0" algn="l" defTabSz="762000" rtl="0" eaLnBrk="0" fontAlgn="base" latinLnBrk="0" hangingPunct="0">
                        <a:lnSpc>
                          <a:spcPct val="95000"/>
                        </a:lnSpc>
                        <a:spcBef>
                          <a:spcPct val="2000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Cambria" panose="02040503050406030204" pitchFamily="18" charset="0"/>
                        </a:rPr>
                        <a:t>Lecture theatres</a:t>
                      </a:r>
                    </a:p>
                  </a:txBody>
                  <a:tcPr marL="121920" marR="121920"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95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lumMod val="50000"/>
                              <a:lumOff val="50000"/>
                            </a:schemeClr>
                          </a:solidFill>
                          <a:effectLst/>
                          <a:latin typeface="Cambria" panose="02040503050406030204" pitchFamily="18" charset="0"/>
                        </a:rPr>
                        <a:t>15W / </a:t>
                      </a:r>
                      <a:r>
                        <a:rPr lang="en-US" sz="2400" b="0" dirty="0" smtClean="0">
                          <a:solidFill>
                            <a:schemeClr val="tx1">
                              <a:lumMod val="50000"/>
                              <a:lumOff val="50000"/>
                            </a:schemeClr>
                          </a:solidFill>
                          <a:latin typeface="Cambria" panose="02040503050406030204" pitchFamily="18" charset="0"/>
                        </a:rPr>
                        <a:t>M</a:t>
                      </a:r>
                      <a:r>
                        <a:rPr lang="en-US" sz="2400" b="0" baseline="30000" dirty="0" smtClean="0">
                          <a:solidFill>
                            <a:schemeClr val="tx1">
                              <a:lumMod val="50000"/>
                              <a:lumOff val="50000"/>
                            </a:schemeClr>
                          </a:solidFill>
                          <a:latin typeface="Cambria" panose="02040503050406030204" pitchFamily="18" charset="0"/>
                        </a:rPr>
                        <a:t>2</a:t>
                      </a:r>
                      <a:endParaRPr kumimoji="0" lang="en-US" sz="2400" b="0" i="0" u="none" strike="noStrike" cap="none" normalizeH="0" baseline="0" dirty="0" smtClean="0">
                        <a:ln>
                          <a:noFill/>
                        </a:ln>
                        <a:solidFill>
                          <a:schemeClr val="tx1">
                            <a:lumMod val="50000"/>
                            <a:lumOff val="50000"/>
                          </a:schemeClr>
                        </a:solidFill>
                        <a:effectLst/>
                        <a:latin typeface="Cambria" panose="02040503050406030204" pitchFamily="18" charset="0"/>
                      </a:endParaRPr>
                    </a:p>
                  </a:txBody>
                  <a:tcPr marL="121920" marR="121920"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7" name="Rectangle 5"/>
          <p:cNvSpPr>
            <a:spLocks noChangeArrowheads="1"/>
          </p:cNvSpPr>
          <p:nvPr/>
        </p:nvSpPr>
        <p:spPr bwMode="auto">
          <a:xfrm>
            <a:off x="1027979" y="4475570"/>
            <a:ext cx="10102810" cy="72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r>
              <a:rPr lang="en-US" altLang="en-US" dirty="0" smtClean="0">
                <a:solidFill>
                  <a:schemeClr val="tx1">
                    <a:lumMod val="50000"/>
                    <a:lumOff val="50000"/>
                  </a:schemeClr>
                </a:solidFill>
                <a:latin typeface="Cambria" panose="02040503050406030204" pitchFamily="18" charset="0"/>
              </a:rPr>
              <a:t>Compare it with Maximum Power density allowed as  per Code of Practice SS 530: 2006 </a:t>
            </a:r>
            <a:endParaRPr lang="en-US" altLang="en-US" dirty="0">
              <a:solidFill>
                <a:schemeClr val="tx1">
                  <a:lumMod val="50000"/>
                  <a:lumOff val="50000"/>
                </a:schemeClr>
              </a:solidFill>
              <a:latin typeface="Cambria" panose="02040503050406030204" pitchFamily="18" charset="0"/>
            </a:endParaRPr>
          </a:p>
        </p:txBody>
      </p:sp>
      <p:sp>
        <p:nvSpPr>
          <p:cNvPr id="8" name="Title 1"/>
          <p:cNvSpPr txBox="1">
            <a:spLocks/>
          </p:cNvSpPr>
          <p:nvPr/>
        </p:nvSpPr>
        <p:spPr>
          <a:xfrm>
            <a:off x="1027980" y="3965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3600" dirty="0" smtClean="0">
                <a:solidFill>
                  <a:schemeClr val="tx1">
                    <a:lumMod val="50000"/>
                    <a:lumOff val="50000"/>
                  </a:schemeClr>
                </a:solidFill>
                <a:latin typeface="Cambria" panose="02040503050406030204" pitchFamily="18" charset="0"/>
              </a:rPr>
              <a:t>How to calculate </a:t>
            </a:r>
            <a:r>
              <a:rPr lang="en-SG" sz="4800" b="1" dirty="0" smtClean="0">
                <a:solidFill>
                  <a:srgbClr val="92D050"/>
                </a:solidFill>
                <a:latin typeface="Cambria" panose="02040503050406030204" pitchFamily="18" charset="0"/>
              </a:rPr>
              <a:t>Lighting </a:t>
            </a:r>
            <a:r>
              <a:rPr lang="en-SG" sz="4800" b="1" dirty="0">
                <a:solidFill>
                  <a:srgbClr val="92D050"/>
                </a:solidFill>
                <a:latin typeface="Cambria" panose="02040503050406030204" pitchFamily="18" charset="0"/>
              </a:rPr>
              <a:t>Power density </a:t>
            </a:r>
            <a:endParaRPr lang="en-SG" sz="4800" b="1" dirty="0" smtClean="0">
              <a:solidFill>
                <a:srgbClr val="92D050"/>
              </a:solidFill>
              <a:latin typeface="Cambria" panose="02040503050406030204" pitchFamily="18" charset="0"/>
            </a:endParaRPr>
          </a:p>
          <a:p>
            <a:r>
              <a:rPr lang="en-SG" sz="3600" dirty="0" smtClean="0">
                <a:solidFill>
                  <a:schemeClr val="tx1">
                    <a:lumMod val="50000"/>
                    <a:lumOff val="50000"/>
                  </a:schemeClr>
                </a:solidFill>
                <a:latin typeface="Cambria" panose="02040503050406030204" pitchFamily="18" charset="0"/>
              </a:rPr>
              <a:t>of </a:t>
            </a:r>
            <a:r>
              <a:rPr lang="en-SG" sz="3600" dirty="0">
                <a:solidFill>
                  <a:schemeClr val="tx1">
                    <a:lumMod val="50000"/>
                    <a:lumOff val="50000"/>
                  </a:schemeClr>
                </a:solidFill>
                <a:latin typeface="Cambria" panose="02040503050406030204" pitchFamily="18" charset="0"/>
              </a:rPr>
              <a:t>a </a:t>
            </a:r>
            <a:r>
              <a:rPr lang="en-SG" sz="3600" dirty="0" smtClean="0">
                <a:solidFill>
                  <a:schemeClr val="tx1">
                    <a:lumMod val="50000"/>
                    <a:lumOff val="50000"/>
                  </a:schemeClr>
                </a:solidFill>
                <a:latin typeface="Cambria" panose="02040503050406030204" pitchFamily="18" charset="0"/>
              </a:rPr>
              <a:t>room ?</a:t>
            </a:r>
            <a:endParaRPr lang="en-SG" sz="3600" dirty="0">
              <a:solidFill>
                <a:schemeClr val="tx1">
                  <a:lumMod val="50000"/>
                  <a:lumOff val="50000"/>
                </a:schemeClr>
              </a:solidFill>
              <a:latin typeface="Cambria" panose="02040503050406030204"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1209044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947" y="1459832"/>
            <a:ext cx="4844716" cy="1569660"/>
          </a:xfrm>
          <a:prstGeom prst="rect">
            <a:avLst/>
          </a:prstGeom>
          <a:noFill/>
        </p:spPr>
        <p:txBody>
          <a:bodyPr wrap="square" rtlCol="0">
            <a:spAutoFit/>
          </a:bodyPr>
          <a:lstStyle/>
          <a:p>
            <a:r>
              <a:rPr lang="en-US" sz="9600" dirty="0" smtClean="0">
                <a:solidFill>
                  <a:srgbClr val="FF9021"/>
                </a:solidFill>
                <a:latin typeface="Cambria" panose="02040503050406030204" pitchFamily="18" charset="0"/>
              </a:rPr>
              <a:t>What</a:t>
            </a:r>
            <a:endParaRPr lang="en-SG" sz="9600" dirty="0">
              <a:solidFill>
                <a:srgbClr val="FF9021"/>
              </a:solidFill>
              <a:latin typeface="Cambria" panose="02040503050406030204" pitchFamily="18" charset="0"/>
            </a:endParaRPr>
          </a:p>
        </p:txBody>
      </p:sp>
      <p:sp>
        <p:nvSpPr>
          <p:cNvPr id="5" name="TextBox 4"/>
          <p:cNvSpPr txBox="1"/>
          <p:nvPr/>
        </p:nvSpPr>
        <p:spPr>
          <a:xfrm>
            <a:off x="2891589" y="2567827"/>
            <a:ext cx="6408821" cy="923330"/>
          </a:xfrm>
          <a:prstGeom prst="rect">
            <a:avLst/>
          </a:prstGeom>
          <a:noFill/>
        </p:spPr>
        <p:txBody>
          <a:bodyPr wrap="square" rtlCol="0">
            <a:spAutoFit/>
          </a:bodyPr>
          <a:lstStyle/>
          <a:p>
            <a:r>
              <a:rPr lang="en-US" sz="5400" dirty="0" smtClean="0">
                <a:solidFill>
                  <a:srgbClr val="00B0F0"/>
                </a:solidFill>
                <a:latin typeface="Cambria" panose="02040503050406030204" pitchFamily="18" charset="0"/>
              </a:rPr>
              <a:t>all can you do to </a:t>
            </a:r>
            <a:endParaRPr lang="en-SG" sz="5400" dirty="0">
              <a:solidFill>
                <a:srgbClr val="00B0F0"/>
              </a:solidFill>
              <a:latin typeface="Cambria" panose="02040503050406030204" pitchFamily="18" charset="0"/>
            </a:endParaRPr>
          </a:p>
        </p:txBody>
      </p:sp>
      <p:sp>
        <p:nvSpPr>
          <p:cNvPr id="6" name="TextBox 5"/>
          <p:cNvSpPr txBox="1"/>
          <p:nvPr/>
        </p:nvSpPr>
        <p:spPr>
          <a:xfrm>
            <a:off x="4219074" y="2963131"/>
            <a:ext cx="7812505" cy="1569660"/>
          </a:xfrm>
          <a:prstGeom prst="rect">
            <a:avLst/>
          </a:prstGeom>
          <a:noFill/>
        </p:spPr>
        <p:txBody>
          <a:bodyPr wrap="square" rtlCol="0">
            <a:spAutoFit/>
          </a:bodyPr>
          <a:lstStyle/>
          <a:p>
            <a:r>
              <a:rPr lang="en-US" sz="9600" b="1" dirty="0" smtClean="0">
                <a:solidFill>
                  <a:srgbClr val="92D050"/>
                </a:solidFill>
                <a:latin typeface="Cambria" panose="02040503050406030204" pitchFamily="18" charset="0"/>
              </a:rPr>
              <a:t>save energy</a:t>
            </a:r>
            <a:r>
              <a:rPr lang="en-US" sz="9600" dirty="0" smtClean="0">
                <a:solidFill>
                  <a:srgbClr val="92D050"/>
                </a:solidFill>
                <a:latin typeface="Cambria" panose="02040503050406030204" pitchFamily="18" charset="0"/>
              </a:rPr>
              <a:t>?</a:t>
            </a:r>
            <a:endParaRPr lang="en-SG" sz="9600" dirty="0">
              <a:solidFill>
                <a:srgbClr val="92D050"/>
              </a:solidFill>
              <a:latin typeface="Cambria" panose="020405030504060302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2599002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QUExQUFBQUFxgWFhQUFRQXFBQVFRcYFBQXFhQYHSYeGBwkGRcUHy8gIycqLCwsFR4xNTAqNSYrLCkBCQoKDgwOGA8PGiwfHiUpLCwsLCkpLCkpKSkpLCksLCwsLCwsKSwsLCwpKSwsKSkpLCksLCwsLCkpLCksKSwpLP/AABEIARMAtwMBIgACEQEDEQH/xAAcAAAABwEBAAAAAAAAAAAAAAABAgMEBQYHAAj/xABBEAABAwIDBAcHAQcEAgIDAAABAgMRACEEEjEFQVFxBhMiMmGRsQcjgaHB0fByFDNCUmKC8SRDkuGisnPCFmPS/8QAGgEAAwEBAQEAAAAAAAAAAAAAAAECAwQFBv/EACsRAQEAAgEEAQMCBgMAAAAAAAABAhEDBBIhMUEyUZETQgUUIjNxgSOh4f/aAAwDAQACEQMRAD8AzXqyfHSlUqi+p3jfzopOURv4bjP1FAi45anePw7qtkFoGRw+NATEkfccq7LaD6+dKhj0tpJ+FBkx9R4cK5ShNhe96UKSRAIAE/bTjSaU9m/hf5UATLeN+nLhQhOp38PtR2hBtp6xRgskxHxFAJnXxP58KJcm2/18KfNbPW4sBCC4o/woSo/CAJq27L9mWLdAKkpYBi7h7QjghMnzIp6Lak9VrvItm8RQsYJbiglCVLUdyQSTPgL1suyfZHhW4LpW8rUyciJ5Jv5mrjgNktMpytNobHBCQPONfjRuDyxXZXssxb0SkMJ3lw9o+ORN/gYq77K9kGGRBeUt4jdORHkL/Or8EUMUu49IL/8ACcHkyfszMRHcGb/l3vnWP9O+iBwWIlGZTS+0k708QeMGt+iqV7R8OFJakfzfSl3X5GtMNaF5E/guKO9BNjHifkIHxqdx2wgbix41AY7Crb1EjjF48aATjidw5W4Gilzdpy+tNjiRpaeM/KiqxYJFB6PDpRQub6cvtSYdkcfDhSiVDeALedBAJ8o866jKVeRpx+FdQC7ZtpMnebjkd1GSNdI+n3rgAkePDdxoeuEBWtvgANRTISOJ1OoExwmjt7jrwEW460KG0mJJv4TFS/Rjok9jVkNwltJ7TipypndGpPh6UGhVAkmJPGPGl8NhHHCEoQVE6JSCo68Beta2V7K8Mi7pU8bW7iLf0pv5mrKeowaMqEIRZRCEBKSQgSo8gNTen4JlmyvZdinbrCWE/wBZk/8AAX84qyYfoLgcNd5zrVjcpWVM/wDxoOY/ExVh2m0+4UhZKUF1CCkHInL1ym3LntLOROYfqFqbYzox1TCllCMyUTdagCvqVWmbAvlAngnxrTHs/dfx/wCovd8Ga+kjLCYZZ7I3JGQH+xsSfjNM0dNnFCU4dBHjIPzVNP8AHdFFJSYKkquASMyVGW2kRvBW4tZAmwAqqYMhuW5SrtrHWIVmbK8xzAK3XmxArr4+Hh5L4yZZcmeE9LRhOngBhxlaPFtc/wDiatWytuIeEtrS4BqNFp5prHukOGWCly6m0GTksoCPTxHClMHtlxpKXGjmiDmT3gOBG/nRl0P2onUfeNybdChajxVV6IdJv2tBMAOIiSO6qfDUHiKtLS5HrXnZY3G6rpl35DFU/wBoHdb/ALvpVxNU/wBoHdb/ALvpUmoTgpjicOFAyOHrUg4KZuix+HqKolG2psciSmoHOavuITY1Q3x2lcz60qqFmMTFSrL2YfeoGae7OdOaJ5UQ7EoVRuBjXdXUMADnzrqaCpReD5fClMsiPlfhN4pMC9zwjhSjThkG/jHDwpgdlG4SCJ8Py1bv0L2YGcEykCCpIcV4qcGY/IgfCsIedEW374Fxxr0DhcWGsMyTcltASiQCtQbzZUybnKlRjwovojjFbQCFob1WuSBoClCmw52tAQlYIB1imG1sApsIX33MqiVgHMFhKGyUp0AUicw4DhNLbTYQ0wp11cphSniB+8QEGFBG9aUpQrs69X4CG+1F50oViVlCM6ShpElx1aFNqACEglZKm1mEi6Hd0TShlekm2mQGwVmQ6lRyAkwhLq1AHQyGljhSe3tvtLSlolSMznaJBgpaL5X3b2/Z1K8eyD3qTdcebbLiWGMM0gA58UtSnI0EtMzczEZySTESalOjzDrrIXi22kuFRKUpSoFKP4CtKirKs6kTaQNZp+jP8VjAWz1ZzKJKEhJFlypNzBgJKVkmD3DrpVV6Q9AwW0qYADiEJRlAhDoSEoQ0UCyUZipZVdSdQYtUpjOjymnEvMKUMgMtA2WOxYTacrakCbAvKVrXPbZXiA200cqyffKRfIkHKVJOqUqIcKVK7waIHeBonj0GdYPFhSQQZQSUAyCULSYU2oixIOit4IO8VCbTwhwroWizazEbkqO7wSfkedaB0x6PoZWlaQEtO5Gl3ShCFQG8MG0JGqYUCeDm/KAmvO4cPNLacFxKVcfA+h517HT836uOr7jg5cOy7+KjcPtJTMPtEgDvAbj4+Fan0V6RpxbIcSRmHZcSNx48j96xrZT5QooXeD1bgO8/wL+IqU6G7SOA2gEKPuHuyZ0AUewr4K+U1h1XT7n6mP8Attw8n7L/AKblFU/2gaN/3fSrezpHCqh0/Fm/7vpXlupRF00e0Pw9RT1wUzxPdPw9RTShXxVAxHfVzPrWhYoWNZ7iO8rmfWiqxJ04wH7wU3pxgO+PzdSUnFoHnXUFt9DVszktAzdWvDzowTl+3Lf4UbwBIJ1J01oEs7zu4XmB6UEM6g2sct/p/wBVvDGELrKDCSltCMoVkU2sgDMQoXbUB1jc7s03isb2Jszr30NBKyCSSEgFZQBKyATEwDatbbecaUhjrDne7E5Etq6xIlbrYCSgylK3MpsYI1ooDhcSSgFSSsIWpphojIXHEqISYuAlKUEhwEgocXItBTa2c9iEuONuFJKFAYlIGd0wcreFBnqmAqO1dS4ngor4fCjEOZEgJZCcsJsE4YHKEJjTrlIMx/tNAWzVbEIAECwFgBoButRbo0JsrZzr5bfxQylIBaw8ghpUfvHCLKd18ETAkyo2CK5NGqbdqkZ50r9obrePa2fh2ilxxxpKnnBbI4oSWk/xWntG0g2MVYNoYVOFf/aUCEuqAdAk5iQlCCEplTizlQhCdE5lq31I7Q6OsvPMPrTLuHUVNrFiJBSUnim8xxAPNxtXZ4fZcaOYBxCkylRSq4iyhdPOjcCB6R/6tt3DtkAZFBx4JzraEqQ4G24uohK0jf2rTBqioUqWnFgpUsFp0EQQ6hSkKkbjnSq39YrS+iyEjDIASlOXsHI2tCDk7Ay5+0tIACQs94JmqBtjB5F41oBQyrS+jOvOo9Yi6yZMZnGFKg6Zt2ldPTZ9nJGXNj3YVUdvYTJihuS+kpJ/rT2kfag2g11uHQ5/EgwePD1in3TRPuEOj+BSFg/EfQ0GBbBL7e5QzD+4SPpXua9x50utVrXRHav7RhWHSZUpASv9aewr5ifjUT7QP9v+76VHeyXGzh3mz/tuhQ5OJ+6T51I9P/8Ab+P0r53lw7M7i9TC92MqjLpni09hXw9RT1dJOd1VY55dstb8HH+pnMb81XcQ4CDBFZ6/3lcz61a+kAJcURYJtYgGwM/NKvw1U3NTzNTx8nfNtup6b+Xz7d7Fpzs1MuJprTjBLhYNaOZPKa893iK6uDhsSJrqpmeurG/cQdJN+JoyUcdPy4FIgCPy9LoWNPGxtHjHjTJbfZwhHXqWpGdSEkpRlUVEIhai2oEJSoZUntG4JFaTiMX1uZYzN5kIaRmDiCkvdpazfq15USoEXTlUJvVd9luygph0qCsqlnRyEkoyx2QcwUCkwq1iRUu/ggAUhJSXnHVqlK0qJcU3gkqUFKVJyOE5gQDEwJo+RE/0fwwSyFxlLvbj+VJAS0j+1oNp+BqUAoI4aUDD6VTlUlUGDlIMHgY31Pm+VeJ4KijAUXMOPh9abv7TQiNVFUZQkSVTMRuvlOp3UTG3xBllMfdOusExInhvijUwwredYdGhTEHUEEyD4gyPhUhRlO26LDK5Taos4V9x7FNNuoah9KypDjrj2RSFd8K7KZOTKgEAJTcGbwe2NlBnHuiB77DpWteaXHltuJQXHEwEoMOQAm1t2lXTDYqMW8lSlgHqwkLWz1eYpJIbQk9ZJgklesWsKqnSF1C9pAoLJ/0qyVNqBcV73DgdbAsLEJubZtKvG+TvpS9tpzbPN9G93ECPpTTYapcZJPfZTO7QR9Kk9pI/0K5IjKr1PjUXsQGcHYGWhv5i9q+il8vJ+Fo9lxy4rFt7ikH/AIOR/wDarD08P7rkfpUD0BSRtLEiAPdr0/8AkRU505/2v0n1rxOsn/NXocH0RS3BSLp7J/N9LuCm+I7iuRrh5Pprv6X+9j/mMzxz5KleJqHXqedSWI1POo1ep51PFNYujrsrly3YtGZTKgKLTjZyZcTWrhWBDegJ0G76zXUKU+Wkmuq2RZKL2M3H4fnThZnhB3C0/WkFqBHK2n250u2AQIvxk7/AUBpvQLZSnMMICSmdAktFIzL7zpQoP3gpAjIRrep7ZrBScMlUSOrmG0NXU864fdoUpKboTYE1B9BdtlrCQgJUue0C/IbBcXClNEgNJNxmB7RnWADM4J2OpJTkyqSnKA0MvV4sNnstdhNnwcuo33mgfC17SMNK3C0ngkkBZ/4zTbEIQVoS3lBkSEWBAbcU2FFO7MJipSKKxhkoEISlI4JAAnkKrDPtic+PuqBbwhUkqZSpK0pSSVApzPA3me8cpWCr+oXp7gdjlsi4KUL7PENhCwkc8zivhUuBQ1eXUZWWfDPHpsZZfklhGMicut1H/koq+tLVwFA44EgkmAASSdABcnyrmt3dumTU1FZY2Jh8RisWspQVZ0IWUJfac7LZSUOOZgHElKtEgCDear+0cK2jaD2QNAN4dCVFBJcJW6VHr1G5X7o6mYN9amej/SIoSTiEKbDqytC+vD7aytYAS0oWy5SlYSCbZwO7FVjFbTDwxuIQttaXVhppxtJSlaG2wlJuZJzvLSTvKTpW/HjblInOyS1B7dcKdnGSm7e7xBPGg2NhP9ThUZe6w3YR/JPhXdN0+4bZSBLikNiN8kCn2yVJ/bX3IIS0ggRuyiBofA173308v4Sfs6Tmx2LVwQR/ycH/APNTHTvVr9J9aj/ZMwSnFOn+JSED4BSz/wCyakun/fb/AE/WvF6u75q9Dgn9EUt2muJ7h+HrTtdNsQQEKkgaa864eb6K9Dov7+P+WX49uFqHiaiF6nnVl28UlxWQyCZnxi/z9KrS9TU8N3i6f4jjrl3AU82QPeimdONnuQ4k+NbPOqwFB1+1q6lwyTKgR/cfQUFWzOBhwCJtrprXBc68RpvFc4mBrJnlHwoqF2iII3g3ieG40E1L2TOJLayoCEKKsxS0EoMDKpTh7WaCsACwAVxqcxriXVLQhYMLyhQMpSnFpIaIKUhIAfQ2QAVH+ImVVn3s/wARGIDYynPCrtla5STKUCQASD3tyUqrTNutNtJT1rlloLbiiZXC1DK4kE9kBwpgITJUWhYClfZxYdmYwPNIcAjOkEjelX8ST4hUj4U6qv8ARdbmZ8LSUpzAqBBA/aDPX9XxbVCHAeLqhrMWGpqo4UNcKGkYRUT0gxuVAbSpQcfORGRTQdA/jWhLnZXlBBKb2mpUqiq6xhv2xz9oBhLdsOuG1gK3uozDM2sEuNLQdco0IpwH21sQ3hMGpSjkS0iyktZgkgQFBtIjX4X1FZ4MOpLWHaOUOGXXREJ6wkvOCBp71wD+2prpJtF515rCOpIyjr3ltqHUONJcUEtlJlUlaGdf/wBguBeFdxkqcdN0xlE8EkkqB8VE+Qru6Lj3lv7OXqc9Y6V7bLvWY1oFIhhKnVgH+XumbfxGlMKvJhHVnMFOmBrBBN/rUbhVFYcdjtYheVF79Wgx8zepbHYYuLYwrcySlPJSjE/ASa9jxJuuH3dNF9nGzuqwDU6ulTp5KMJ/8Up86Z9P++j9J9TVxweHCEpQmyUJCU8kiB8hVO6fDto/T9TXzeeXflcvu9bGakimrpjihY8xT9Ypji9PiKQl1Vex2CRBOVOnAVnq9TWk4/unlWaq1oVu32CnuysPmXyE0yqT2HqrXQaUhUyFFMWBPKhoELkyfn62rqtBcqvM24CuDsA31NxG6krEbxf1oE3MiPj+fk0EkNmY4tvNKA0ULXGZJspJI0BSSPjW3bOwRedX1mYZQWyLIlKeylTLYMoRmK4X3patqScJwwOZMkajdwOlehNoS371JywIWRw0zKi6ilJXlH8yhRRCOy9tBtwsKgpTOV1IAbtmlFrApyOdn+FKEyZVVkSqqtsRDSsF1llpyoUgAiUwEOISYlKVdYRIBI7oMgU02N+0JaWtpzMhJNnSCEw0ohKVzCgD1IJsZ62QDS0uVdqK66EgkkADUnQVWcPtrFrSpRbbAQpYUQoKyhCyLwT2sgBjir4U22VhnsW0pbrmdaACEJSpLanMrL7ZBVEpzISZ4PKGlLRnG1cT+3tONthSsPlPWKb7zqSgK6tveFKQ604hQJBKYNtWuzulAYwzrq+u6o+8Q6tPWFOfK2lOVPe96FggHWJ70k/R7a7WGZXJKWghJbKuwyMrMlpBUopQQUOgpzHLkuSTJq+JfS++nFqbypTm/ZGinI4oOK60uvImJCyooBE3zm8Vpjhcr2yJyymM3QOFYCitKUYrFq618IsGxEZE/pBO+61rMmobpC+SEYZswpyxP8jY7xPwqTx+ODDanHDKjrvlW5KR6edV/CYda1qKv3rvf4NN7kDx417vDxTjx7fy8vPPvy7vwe7PQkHrIhtpOVEeG/8AONWT2a7MLr7mLWLIlKJ/nUO0RySY/uqsvIU843hWBMkJ8CrifAXJPOtl2DsdOGYQyjRAuf5lG6lHmZrm63m7ceye626bj3e6pFItVJ6e/vEfp+pq71SOnv7xH6fqa8WPQU5dMMSLfGpBdMnt/wAfQ1aFf2geyrkazg1o+0e6rkazg0lQFSmwhdXKoupPYg73IUQ76S+nluiurs50rqaCjSjuF/pOtKKTu+Zi3w5VzNh4k+l6WbSCe0RzP0pk5rUHckyfPWvR+HdS4gKBCkLTIOoUlQ9CK84Zuf0t6Vpnst6UT/pV21UySdd60eqh/dwooPNt7GewZcVhoU04DLLklrMcxgn/AG5WQokCFwJg9qnGA6bMDDlh7PhioFIU6OwM6gmUrnqykZlKgKslPGropsKBBEg6g1VttdFAO21m/QlRE3nswZ3aT9q0xuGfjLxf+ivdj5nmAwnTbB/sq82JbBcDipzJC/eNqdEgqnPFo3GEjQVH4Hp11aXBhkLxJz94IDeGGQtgkOnshC0lyDmUU5EiDviltX0gjwAI+MTRXWAq6pV+tRVF/Gu7H+H2/umnNerk+CakKdcLrxS6s5YQmRhUZFLU2pQMde4nrFdopAv3d9Hxu0EsgrcUVKVbipR1ASn6edM9qbSW3lCQkZiEhRJNzpCR96jOrSDnecJWbHUq5CO6OUV2cfDhxfT+XPlyZcn1Blx90LUO0O4jVLM71fzL9KXefyDqme0tXeUNZOtOtmYB3E9llORGn9RrQui3QlvDQtQzOeNwnx5+lc/N1kw/px81tx8Fy830S6BdDv2VHWOCX1jf/tpO7md/lxq4gRXJTFDXj5ZXK7rvkkmo6qN08MuJ/T9TVr2ttMMonVR7o4n7VS0YBeIck3Uo1MNXCgmo7GWB5/8AVau5sFvDsmACsi6jr8OArKtpm6v1fWqTVe2n3FcjWcVo+1O4rkfSs4oPF1THR5I7c8BbjUPU10fiFzRDvpLK05H1vXUMRB3HdN/zfXU9syqEZeV9fzlRkKBuZ8DQkZhOsawNIt8KM03a0xunXfH186YcghW6JBn0pfCPLQsONqhSSFAi0KEEHx5UgExeQN1teFHbVeJF7eEbvlQG9dGtupxeHQ6LHRaf5VjvDlvHgRUvrY1nfsmjI+N+ZE+RrQEo5+ZqbFQx2lsBt7UX/mFl+eh+NVjG9CVz7t4fpczJPmJq8hvxPnQqZnUz5VePJlh6pXGZe2at9AXs0qSwfHOSfmDUu17P0KAC1mNcrYSf/Ip+lXNOHjh5UoARw8q0/meX7o/Sx+xjsjYLTAhpAROqtVqjio3qVSmKSBVwHnQ5jw+dc9tt3WsmitI4vFBtJUrQfPwo3WHgflULtTCOuq0hI0BI86Rodx5WIdk8gOA4VatmbPDSf6jr4DhUHiMUjA4VeKWM2WwA3knKB5mjdDemYxwcSpstONEZkHgqcpuARobcuNK34aziyuNzk8Jfbp92eVY1tEd79X1rY9un3Z5Vju0t/wCqrjCq9tX92vkfSs3rR9rfu1/pPpWc0U8QVN7BT2VcxUJU7sFPZJ8Y15UQ76TBAPeHw+QrqIUSYkWFdVMypXfs3B1G4RYczRxIIiOGvpQSOVxwAtbSkyq4A1/BHrQDyBHOCZO/fagUoSZF+HK9FbTpP4PSgm8WG+x04fKgNM9krXu31b8yR8jatDbNZ77J1EJf/lKk+YB/6rQU76mnCwNGBogNGBpKHBoZpDFYgISVGSBw14U12btxt5a0IJzIjMCCInTnrQeqkxRqIKNQBqK5oeRrqBeh5GkEZtPYiMXhFMOTlXvGoIVII5EVG9CuhCdn9aesU6t0iVKEQEzA18deVWLB/ux8fWjqNLTScmUxuEvimG3j7tXgKx7aRsedbFt0wyrlWObS0/u+9XGNV7a37tf6T6VnVaJtb92v9J9KzunTxBU7sTucTNtagqsGxU+6v/NSh5ekgHAqYsOH1j81rqI45lNt48Lc66qZlUDjp5mjJHatpM3HlXBfz/DQNL4C3E/nOgHDbtvyYO7wpZCb8xp/mmba/PgRSiFaz5RTJqPslWC0+ngtP/qdPCr+2az72TNe6fV/FnSPhlkVoKFTUX2qFRRxRBRk0jN9qn3K+Q/9hVZ6Huf6zFCNyL/BP/VWjaDZU2pI1MfIg1AdFtmutvurdRlziZBBBMiwIvoB5VGW+6Ori7f089348fmLWDRhSYNHFW5xqK6eyeRoaK73TyNIC4buD4+tH8BQYYdhP5voD8qAj9vqlpUbhWQ7R0/u+9a90gX7lXKsg2jp8fvVRNV/av7tfI1njqYJFaFtT92vkaoGK75p08SVWPYiJaHM89eNVyrNsdI6pN7iTr4mlBkdIaECY1NvH6V1DmMiOcm4rqpASBAHHj9aEOyRYAevGK4pEXMDifmBSgZjkPLnTIGcSY3n8+lCsRv/AO7mwpNLQAsbm/3pwpIV2dN/Lf8Aeg2meyRZ6t46ArSI8ct/UVoKBVC9k6R1L6f6wRw7oq+N1N9nCoo4ogNGBqTCaEUFDQBhRxRBRhQY1FePZPKhorx7J5UGBk9hPKhrmO4nlRTflSCN6QmWlcIrJdoafH6Gta6Rq9yrlWSbQNvj9DVxNV7ax92rkaoOK75q+bWPu1cjVDxXfNFPElVl2av3SB5nnVbq0YBuG0a3HwogyOkeHKOPI11Jqck2UR8B+eNdTQXYaBPEA6HQkj/NKLGpAsOE2+9IJSRl3cOOvClCoi0yTB8gYE0ycUERwnwN43/OnLKOzrra3DQTQpEETMmToYEi9t1CwLEE3F413eFqDaV7LWgGHinUODyyJ/PjV6Qqb1R/Zc57l3h1kfDKKuydTU04VW4EiTYDfQtvA6EHlTfGCWz8PUVXXFn9oayg95IN4Pe4cKi3Tfi45n7uluFGFEBowNNiMKMKbO41CCAowTpP3pVp0KEpII4ggjzFBlZomIPZPKjUniO4eVAGbHYTyriryrmTCByFFF7+VBovpIZZWfCsnx+nnWr9J1e5VyrJ8cbedVEVXdrfu1cqomJ7x51edrn3auVUbE9486KrEnVowx7CRO4RxmP8VWAKtLSIhMabxr+faiDIolYA0JJvYzQVz4I0F5+XP411NBadCBcj/PxvSiXIE6+MTE3n1tQtqkzEbrXn8NCEkCPySYI560wArlQO/wApA3coilRidTPgZuD4g0i62RGtidfT1ozGhzAGZHgFbtKA0/2WD3Dvi5v/AEJq9t1nnstxycjrdgoFK44yIJHkPOtCaNTfZwtRVNAkEgGLi1xQzQikY1GTRAaMDQEVtxvtJVeAPrUB0ZZKX2xcWVJBseydautJDBIzBQSAobwI1tUXDdldXF1N48MsNe5o6mk8UeweVGBpPFHsGrco7aeynkPSuUqNa5LkITyHpRQN519KRojpMT1KyeFZTjTbz9RWqdK1e5VyrKcYbH83iqiVe2v+7VyqjvntHnV024qGl8qpBoqsR2EypI4kVaQiL+m/dVc2amXU858r1ZmnRoROog6DfRCyKJwsyd0DiB4etBXZ+Mx8zpciuppEC+drePC3hupwq9knQ7/MUiwAdZA+tKFUEkamNNfOmCirg5rySTO4+HlREmI1339BeidYQo/Kd++uU4IPZ423SP8AFASWC2otpwOtnKoXkaGdQRvHhWq9FOmTT7SQtSUu3BTMSZ1TOoiKxnT7HcJpaQCJgnUjxHA0B6IQ5NHBrC9k9MsQx3XFFI/gX2hHgTf51ddle1Ns2eSUf1JlQ8tR86WhtoANGBqN2dtxl4S24lXIi3MbqfhVJWyooZogNGmkBgaTxZ7Bo4NI4s9g0AqESEn+kelCBQoPZTyHpQTS0aC6Wn3KuVZXizY8vqmtR6YK9yqsrxSrHl/9k1cSre3j7pfKqaRVt2657tXKqmaVVDzZKJXO4Azy0qcyiJk28t0fOo3YrcBR42GnMxPwqXSi88jG69jIpxNoybmZtEf4+G6uopdg5RpukA11BBmBYG2mkXH+KKhPZJJ560UW5HeK4QTFr+VMHHV2kHl9fUCjoXz01gfEUmW7TYHQelFjgd+nr6UEdZbTIjw1E8abzJE3gaDjMCfgKUdSTYmDIEffgaO3hwi+hF91hxoAiUGTPz3fh3UoUgiCCLanib1y12Jt5CYNJrmNeWnn60GVbxRQrMMySD3gYVYRu/L1Y9je0XEtWUoOpG5QhXIKH141VELkaX0A/N+lCl4RbWwJP+aZNe2N7TsO7ZeZpX9Q7P8AyFvOKt2Fx6HBKVBQO8EEV50LkzJ0t5RePKnOzdquNLltxaDeADFxxG+aWofl6KmkMaewaynZntSfbypdSl4aEpOVVvDQ/KrYz7QMM+2QFhC4nKux89KXaNrkg9lPIelBvquYHp1hlkI61IUAAQTHhYmxqaTjUxMilYe4hemavcqrJNpYsJSok8PWfoau3tF6UJCC2g5lncNwFyTWP7QK3BcmJ03E/h+dMezHau0+sMDT1pkyyVGBTlOzTNSuHYS2LXJHP84/CkZXCNhMJ3a33cTSqn1TIEg2ItM0J7SfneLAfmlJFyAI01IOp3elNLlCUgnym5511HUqNfIm1uO6uoArCZIm9/rS2KEER+Wrq6mBE3InhRm0AaDePnQ11AOIkXrktgkTvT96GuoBLeBug25TFCoQhMcR6D711dQCSTdPiYPLs/ekkntqFteA3V1dQC4Egzz+Jn7VykwCd/8A0K6uoIRX8J3k3PwmlFac1AHx311dQdFdMkA6FM/GlU7UdRKUOuJTGgUoDThNDXUwbvrJUCTJnffcKTYUSCTex/Irq6gBR3jyn5H7UV5It4qj4DL9zQV1SALF1eBj4TSbyoUI4faurqDO2USYOn/QNDXV1Kpf/9k="/>
          <p:cNvSpPr>
            <a:spLocks noChangeAspect="1" noChangeArrowheads="1"/>
          </p:cNvSpPr>
          <p:nvPr/>
        </p:nvSpPr>
        <p:spPr bwMode="auto">
          <a:xfrm>
            <a:off x="0"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3" name="AutoShape 4" descr="data:image/jpeg;base64,/9j/4AAQSkZJRgABAQAAAQABAAD/2wCEAAkGBhQSERQUExQUFBQUFxgWFhQUFRQXFBQVFRcYFBQXFhQYHSYeGBwkGRcUHy8gIycqLCwsFR4xNTAqNSYrLCkBCQoKDgwOGA8PGiwfHiUpLCwsLCkpLCkpKSkpLCksLCwsLCwsKSwsLCwpKSwsKSkpLCksLCwsLCkpLCksKSwpLP/AABEIARMAtwMBIgACEQEDEQH/xAAcAAAABwEBAAAAAAAAAAAAAAABAgMEBQYHAAj/xABBEAABAwIDBAcHAQcEAgIDAAABAgMRACEEEjEFQVFxBhMiMmGRsQcjgaHB0fByFDNCUmKC8SRDkuGisnPCFmPS/8QAGgEAAwEBAQEAAAAAAAAAAAAAAAECAwQFBv/EACsRAQEAAgEEAQMCBgMAAAAAAAABAhEDBBIhMUEyUZETQgUUIjNxgSOh4f/aAAwDAQACEQMRAD8AzXqyfHSlUqi+p3jfzopOURv4bjP1FAi45anePw7qtkFoGRw+NATEkfccq7LaD6+dKhj0tpJ+FBkx9R4cK5ShNhe96UKSRAIAE/bTjSaU9m/hf5UATLeN+nLhQhOp38PtR2hBtp6xRgskxHxFAJnXxP58KJcm2/18KfNbPW4sBCC4o/woSo/CAJq27L9mWLdAKkpYBi7h7QjghMnzIp6Lak9VrvItm8RQsYJbiglCVLUdyQSTPgL1suyfZHhW4LpW8rUyciJ5Jv5mrjgNktMpytNobHBCQPONfjRuDyxXZXssxb0SkMJ3lw9o+ORN/gYq77K9kGGRBeUt4jdORHkL/Or8EUMUu49IL/8ACcHkyfszMRHcGb/l3vnWP9O+iBwWIlGZTS+0k708QeMGt+iqV7R8OFJakfzfSl3X5GtMNaF5E/guKO9BNjHifkIHxqdx2wgbix41AY7Crb1EjjF48aATjidw5W4Gilzdpy+tNjiRpaeM/KiqxYJFB6PDpRQub6cvtSYdkcfDhSiVDeALedBAJ8o866jKVeRpx+FdQC7ZtpMnebjkd1GSNdI+n3rgAkePDdxoeuEBWtvgANRTISOJ1OoExwmjt7jrwEW460KG0mJJv4TFS/Rjok9jVkNwltJ7TipypndGpPh6UGhVAkmJPGPGl8NhHHCEoQVE6JSCo68Beta2V7K8Mi7pU8bW7iLf0pv5mrKeowaMqEIRZRCEBKSQgSo8gNTen4JlmyvZdinbrCWE/wBZk/8AAX84qyYfoLgcNd5zrVjcpWVM/wDxoOY/ExVh2m0+4UhZKUF1CCkHInL1ym3LntLOROYfqFqbYzox1TCllCMyUTdagCvqVWmbAvlAngnxrTHs/dfx/wCovd8Ga+kjLCYZZ7I3JGQH+xsSfjNM0dNnFCU4dBHjIPzVNP8AHdFFJSYKkquASMyVGW2kRvBW4tZAmwAqqYMhuW5SrtrHWIVmbK8xzAK3XmxArr4+Hh5L4yZZcmeE9LRhOngBhxlaPFtc/wDiatWytuIeEtrS4BqNFp5prHukOGWCly6m0GTksoCPTxHClMHtlxpKXGjmiDmT3gOBG/nRl0P2onUfeNybdChajxVV6IdJv2tBMAOIiSO6qfDUHiKtLS5HrXnZY3G6rpl35DFU/wBoHdb/ALvpVxNU/wBoHdb/ALvpUmoTgpjicOFAyOHrUg4KZuix+HqKolG2psciSmoHOavuITY1Q3x2lcz60qqFmMTFSrL2YfeoGae7OdOaJ5UQ7EoVRuBjXdXUMADnzrqaCpReD5fClMsiPlfhN4pMC9zwjhSjThkG/jHDwpgdlG4SCJ8Py1bv0L2YGcEykCCpIcV4qcGY/IgfCsIedEW374Fxxr0DhcWGsMyTcltASiQCtQbzZUybnKlRjwovojjFbQCFob1WuSBoClCmw52tAQlYIB1imG1sApsIX33MqiVgHMFhKGyUp0AUicw4DhNLbTYQ0wp11cphSniB+8QEGFBG9aUpQrs69X4CG+1F50oViVlCM6ShpElx1aFNqACEglZKm1mEi6Hd0TShlekm2mQGwVmQ6lRyAkwhLq1AHQyGljhSe3tvtLSlolSMznaJBgpaL5X3b2/Z1K8eyD3qTdcebbLiWGMM0gA58UtSnI0EtMzczEZySTESalOjzDrrIXi22kuFRKUpSoFKP4CtKirKs6kTaQNZp+jP8VjAWz1ZzKJKEhJFlypNzBgJKVkmD3DrpVV6Q9AwW0qYADiEJRlAhDoSEoQ0UCyUZipZVdSdQYtUpjOjymnEvMKUMgMtA2WOxYTacrakCbAvKVrXPbZXiA200cqyffKRfIkHKVJOqUqIcKVK7waIHeBonj0GdYPFhSQQZQSUAyCULSYU2oixIOit4IO8VCbTwhwroWizazEbkqO7wSfkedaB0x6PoZWlaQEtO5Gl3ShCFQG8MG0JGqYUCeDm/KAmvO4cPNLacFxKVcfA+h517HT836uOr7jg5cOy7+KjcPtJTMPtEgDvAbj4+Fan0V6RpxbIcSRmHZcSNx48j96xrZT5QooXeD1bgO8/wL+IqU6G7SOA2gEKPuHuyZ0AUewr4K+U1h1XT7n6mP8Attw8n7L/AKblFU/2gaN/3fSrezpHCqh0/Fm/7vpXlupRF00e0Pw9RT1wUzxPdPw9RTShXxVAxHfVzPrWhYoWNZ7iO8rmfWiqxJ04wH7wU3pxgO+PzdSUnFoHnXUFt9DVszktAzdWvDzowTl+3Lf4UbwBIJ1J01oEs7zu4XmB6UEM6g2sct/p/wBVvDGELrKDCSltCMoVkU2sgDMQoXbUB1jc7s03isb2Jszr30NBKyCSSEgFZQBKyATEwDatbbecaUhjrDne7E5Etq6xIlbrYCSgylK3MpsYI1ooDhcSSgFSSsIWpphojIXHEqISYuAlKUEhwEgocXItBTa2c9iEuONuFJKFAYlIGd0wcreFBnqmAqO1dS4ngor4fCjEOZEgJZCcsJsE4YHKEJjTrlIMx/tNAWzVbEIAECwFgBoButRbo0JsrZzr5bfxQylIBaw8ghpUfvHCLKd18ETAkyo2CK5NGqbdqkZ50r9obrePa2fh2ilxxxpKnnBbI4oSWk/xWntG0g2MVYNoYVOFf/aUCEuqAdAk5iQlCCEplTizlQhCdE5lq31I7Q6OsvPMPrTLuHUVNrFiJBSUnim8xxAPNxtXZ4fZcaOYBxCkylRSq4iyhdPOjcCB6R/6tt3DtkAZFBx4JzraEqQ4G24uohK0jf2rTBqioUqWnFgpUsFp0EQQ6hSkKkbjnSq39YrS+iyEjDIASlOXsHI2tCDk7Ay5+0tIACQs94JmqBtjB5F41oBQyrS+jOvOo9Yi6yZMZnGFKg6Zt2ldPTZ9nJGXNj3YVUdvYTJihuS+kpJ/rT2kfag2g11uHQ5/EgwePD1in3TRPuEOj+BSFg/EfQ0GBbBL7e5QzD+4SPpXua9x50utVrXRHav7RhWHSZUpASv9aewr5ifjUT7QP9v+76VHeyXGzh3mz/tuhQ5OJ+6T51I9P/8Ab+P0r53lw7M7i9TC92MqjLpni09hXw9RT1dJOd1VY55dstb8HH+pnMb81XcQ4CDBFZ6/3lcz61a+kAJcURYJtYgGwM/NKvw1U3NTzNTx8nfNtup6b+Xz7d7Fpzs1MuJprTjBLhYNaOZPKa893iK6uDhsSJrqpmeurG/cQdJN+JoyUcdPy4FIgCPy9LoWNPGxtHjHjTJbfZwhHXqWpGdSEkpRlUVEIhai2oEJSoZUntG4JFaTiMX1uZYzN5kIaRmDiCkvdpazfq15USoEXTlUJvVd9luygph0qCsqlnRyEkoyx2QcwUCkwq1iRUu/ggAUhJSXnHVqlK0qJcU3gkqUFKVJyOE5gQDEwJo+RE/0fwwSyFxlLvbj+VJAS0j+1oNp+BqUAoI4aUDD6VTlUlUGDlIMHgY31Pm+VeJ4KijAUXMOPh9abv7TQiNVFUZQkSVTMRuvlOp3UTG3xBllMfdOusExInhvijUwwredYdGhTEHUEEyD4gyPhUhRlO26LDK5Taos4V9x7FNNuoah9KypDjrj2RSFd8K7KZOTKgEAJTcGbwe2NlBnHuiB77DpWteaXHltuJQXHEwEoMOQAm1t2lXTDYqMW8lSlgHqwkLWz1eYpJIbQk9ZJgklesWsKqnSF1C9pAoLJ/0qyVNqBcV73DgdbAsLEJubZtKvG+TvpS9tpzbPN9G93ECPpTTYapcZJPfZTO7QR9Kk9pI/0K5IjKr1PjUXsQGcHYGWhv5i9q+il8vJ+Fo9lxy4rFt7ikH/AIOR/wDarD08P7rkfpUD0BSRtLEiAPdr0/8AkRU505/2v0n1rxOsn/NXocH0RS3BSLp7J/N9LuCm+I7iuRrh5Pprv6X+9j/mMzxz5KleJqHXqedSWI1POo1ep51PFNYujrsrly3YtGZTKgKLTjZyZcTWrhWBDegJ0G76zXUKU+Wkmuq2RZKL2M3H4fnThZnhB3C0/WkFqBHK2n250u2AQIvxk7/AUBpvQLZSnMMICSmdAktFIzL7zpQoP3gpAjIRrep7ZrBScMlUSOrmG0NXU864fdoUpKboTYE1B9BdtlrCQgJUue0C/IbBcXClNEgNJNxmB7RnWADM4J2OpJTkyqSnKA0MvV4sNnstdhNnwcuo33mgfC17SMNK3C0ngkkBZ/4zTbEIQVoS3lBkSEWBAbcU2FFO7MJipSKKxhkoEISlI4JAAnkKrDPtic+PuqBbwhUkqZSpK0pSSVApzPA3me8cpWCr+oXp7gdjlsi4KUL7PENhCwkc8zivhUuBQ1eXUZWWfDPHpsZZfklhGMicut1H/koq+tLVwFA44EgkmAASSdABcnyrmt3dumTU1FZY2Jh8RisWspQVZ0IWUJfac7LZSUOOZgHElKtEgCDear+0cK2jaD2QNAN4dCVFBJcJW6VHr1G5X7o6mYN9amej/SIoSTiEKbDqytC+vD7aytYAS0oWy5SlYSCbZwO7FVjFbTDwxuIQttaXVhppxtJSlaG2wlJuZJzvLSTvKTpW/HjblInOyS1B7dcKdnGSm7e7xBPGg2NhP9ThUZe6w3YR/JPhXdN0+4bZSBLikNiN8kCn2yVJ/bX3IIS0ggRuyiBofA173308v4Sfs6Tmx2LVwQR/ycH/APNTHTvVr9J9aj/ZMwSnFOn+JSED4BSz/wCyakun/fb/AE/WvF6u75q9Dgn9EUt2muJ7h+HrTtdNsQQEKkgaa864eb6K9Dov7+P+WX49uFqHiaiF6nnVl28UlxWQyCZnxi/z9KrS9TU8N3i6f4jjrl3AU82QPeimdONnuQ4k+NbPOqwFB1+1q6lwyTKgR/cfQUFWzOBhwCJtrprXBc68RpvFc4mBrJnlHwoqF2iII3g3ieG40E1L2TOJLayoCEKKsxS0EoMDKpTh7WaCsACwAVxqcxriXVLQhYMLyhQMpSnFpIaIKUhIAfQ2QAVH+ImVVn3s/wARGIDYynPCrtla5STKUCQASD3tyUqrTNutNtJT1rlloLbiiZXC1DK4kE9kBwpgITJUWhYClfZxYdmYwPNIcAjOkEjelX8ST4hUj4U6qv8ARdbmZ8LSUpzAqBBA/aDPX9XxbVCHAeLqhrMWGpqo4UNcKGkYRUT0gxuVAbSpQcfORGRTQdA/jWhLnZXlBBKb2mpUqiq6xhv2xz9oBhLdsOuG1gK3uozDM2sEuNLQdco0IpwH21sQ3hMGpSjkS0iyktZgkgQFBtIjX4X1FZ4MOpLWHaOUOGXXREJ6wkvOCBp71wD+2prpJtF515rCOpIyjr3ltqHUONJcUEtlJlUlaGdf/wBguBeFdxkqcdN0xlE8EkkqB8VE+Qru6Lj3lv7OXqc9Y6V7bLvWY1oFIhhKnVgH+XumbfxGlMKvJhHVnMFOmBrBBN/rUbhVFYcdjtYheVF79Wgx8zepbHYYuLYwrcySlPJSjE/ASa9jxJuuH3dNF9nGzuqwDU6ulTp5KMJ/8Up86Z9P++j9J9TVxweHCEpQmyUJCU8kiB8hVO6fDto/T9TXzeeXflcvu9bGakimrpjihY8xT9Ypji9PiKQl1Vex2CRBOVOnAVnq9TWk4/unlWaq1oVu32CnuysPmXyE0yqT2HqrXQaUhUyFFMWBPKhoELkyfn62rqtBcqvM24CuDsA31NxG6krEbxf1oE3MiPj+fk0EkNmY4tvNKA0ULXGZJspJI0BSSPjW3bOwRedX1mYZQWyLIlKeylTLYMoRmK4X3patqScJwwOZMkajdwOlehNoS371JywIWRw0zKi6ilJXlH8yhRRCOy9tBtwsKgpTOV1IAbtmlFrApyOdn+FKEyZVVkSqqtsRDSsF1llpyoUgAiUwEOISYlKVdYRIBI7oMgU02N+0JaWtpzMhJNnSCEw0ohKVzCgD1IJsZ62QDS0uVdqK66EgkkADUnQVWcPtrFrSpRbbAQpYUQoKyhCyLwT2sgBjir4U22VhnsW0pbrmdaACEJSpLanMrL7ZBVEpzISZ4PKGlLRnG1cT+3tONthSsPlPWKb7zqSgK6tveFKQ604hQJBKYNtWuzulAYwzrq+u6o+8Q6tPWFOfK2lOVPe96FggHWJ70k/R7a7WGZXJKWghJbKuwyMrMlpBUopQQUOgpzHLkuSTJq+JfS++nFqbypTm/ZGinI4oOK60uvImJCyooBE3zm8Vpjhcr2yJyymM3QOFYCitKUYrFq618IsGxEZE/pBO+61rMmobpC+SEYZswpyxP8jY7xPwqTx+ODDanHDKjrvlW5KR6edV/CYda1qKv3rvf4NN7kDx417vDxTjx7fy8vPPvy7vwe7PQkHrIhtpOVEeG/8AONWT2a7MLr7mLWLIlKJ/nUO0RySY/uqsvIU843hWBMkJ8CrifAXJPOtl2DsdOGYQyjRAuf5lG6lHmZrm63m7ceye626bj3e6pFItVJ6e/vEfp+pq71SOnv7xH6fqa8WPQU5dMMSLfGpBdMnt/wAfQ1aFf2geyrkazg1o+0e6rkazg0lQFSmwhdXKoupPYg73IUQ76S+nluiurs50rqaCjSjuF/pOtKKTu+Zi3w5VzNh4k+l6WbSCe0RzP0pk5rUHckyfPWvR+HdS4gKBCkLTIOoUlQ9CK84Zuf0t6Vpnst6UT/pV21UySdd60eqh/dwooPNt7GewZcVhoU04DLLklrMcxgn/AG5WQokCFwJg9qnGA6bMDDlh7PhioFIU6OwM6gmUrnqykZlKgKslPGropsKBBEg6g1VttdFAO21m/QlRE3nswZ3aT9q0xuGfjLxf+ivdj5nmAwnTbB/sq82JbBcDipzJC/eNqdEgqnPFo3GEjQVH4Hp11aXBhkLxJz94IDeGGQtgkOnshC0lyDmUU5EiDviltX0gjwAI+MTRXWAq6pV+tRVF/Gu7H+H2/umnNerk+CakKdcLrxS6s5YQmRhUZFLU2pQMde4nrFdopAv3d9Hxu0EsgrcUVKVbipR1ASn6edM9qbSW3lCQkZiEhRJNzpCR96jOrSDnecJWbHUq5CO6OUV2cfDhxfT+XPlyZcn1Blx90LUO0O4jVLM71fzL9KXefyDqme0tXeUNZOtOtmYB3E9llORGn9RrQui3QlvDQtQzOeNwnx5+lc/N1kw/px81tx8Fy830S6BdDv2VHWOCX1jf/tpO7md/lxq4gRXJTFDXj5ZXK7rvkkmo6qN08MuJ/T9TVr2ttMMonVR7o4n7VS0YBeIck3Uo1MNXCgmo7GWB5/8AVau5sFvDsmACsi6jr8OArKtpm6v1fWqTVe2n3FcjWcVo+1O4rkfSs4oPF1THR5I7c8BbjUPU10fiFzRDvpLK05H1vXUMRB3HdN/zfXU9syqEZeV9fzlRkKBuZ8DQkZhOsawNIt8KM03a0xunXfH186YcghW6JBn0pfCPLQsONqhSSFAi0KEEHx5UgExeQN1teFHbVeJF7eEbvlQG9dGtupxeHQ6LHRaf5VjvDlvHgRUvrY1nfsmjI+N+ZE+RrQEo5+ZqbFQx2lsBt7UX/mFl+eh+NVjG9CVz7t4fpczJPmJq8hvxPnQqZnUz5VePJlh6pXGZe2at9AXs0qSwfHOSfmDUu17P0KAC1mNcrYSf/Ip+lXNOHjh5UoARw8q0/meX7o/Sx+xjsjYLTAhpAROqtVqjio3qVSmKSBVwHnQ5jw+dc9tt3WsmitI4vFBtJUrQfPwo3WHgflULtTCOuq0hI0BI86Rodx5WIdk8gOA4VatmbPDSf6jr4DhUHiMUjA4VeKWM2WwA3knKB5mjdDemYxwcSpstONEZkHgqcpuARobcuNK34aziyuNzk8Jfbp92eVY1tEd79X1rY9un3Z5Vju0t/wCqrjCq9tX92vkfSs3rR9rfu1/pPpWc0U8QVN7BT2VcxUJU7sFPZJ8Y15UQ76TBAPeHw+QrqIUSYkWFdVMypXfs3B1G4RYczRxIIiOGvpQSOVxwAtbSkyq4A1/BHrQDyBHOCZO/fagUoSZF+HK9FbTpP4PSgm8WG+x04fKgNM9krXu31b8yR8jatDbNZ77J1EJf/lKk+YB/6rQU76mnCwNGBogNGBpKHBoZpDFYgISVGSBw14U12btxt5a0IJzIjMCCInTnrQeqkxRqIKNQBqK5oeRrqBeh5GkEZtPYiMXhFMOTlXvGoIVII5EVG9CuhCdn9aesU6t0iVKEQEzA18deVWLB/ux8fWjqNLTScmUxuEvimG3j7tXgKx7aRsedbFt0wyrlWObS0/u+9XGNV7a37tf6T6VnVaJtb92v9J9KzunTxBU7sTucTNtagqsGxU+6v/NSh5ekgHAqYsOH1j81rqI45lNt48Lc66qZlUDjp5mjJHatpM3HlXBfz/DQNL4C3E/nOgHDbtvyYO7wpZCb8xp/mmba/PgRSiFaz5RTJqPslWC0+ngtP/qdPCr+2az72TNe6fV/FnSPhlkVoKFTUX2qFRRxRBRk0jN9qn3K+Q/9hVZ6Huf6zFCNyL/BP/VWjaDZU2pI1MfIg1AdFtmutvurdRlziZBBBMiwIvoB5VGW+6Ori7f089348fmLWDRhSYNHFW5xqK6eyeRoaK73TyNIC4buD4+tH8BQYYdhP5voD8qAj9vqlpUbhWQ7R0/u+9a90gX7lXKsg2jp8fvVRNV/av7tfI1njqYJFaFtT92vkaoGK75p08SVWPYiJaHM89eNVyrNsdI6pN7iTr4mlBkdIaECY1NvH6V1DmMiOcm4rqpASBAHHj9aEOyRYAevGK4pEXMDifmBSgZjkPLnTIGcSY3n8+lCsRv/AO7mwpNLQAsbm/3pwpIV2dN/Lf8Aeg2meyRZ6t46ArSI8ct/UVoKBVC9k6R1L6f6wRw7oq+N1N9nCoo4ogNGBqTCaEUFDQBhRxRBRhQY1FePZPKhorx7J5UGBk9hPKhrmO4nlRTflSCN6QmWlcIrJdoafH6Gta6Rq9yrlWSbQNvj9DVxNV7ax92rkaoOK75q+bWPu1cjVDxXfNFPElVl2av3SB5nnVbq0YBuG0a3HwogyOkeHKOPI11Jqck2UR8B+eNdTQXYaBPEA6HQkj/NKLGpAsOE2+9IJSRl3cOOvClCoi0yTB8gYE0ycUERwnwN43/OnLKOzrra3DQTQpEETMmToYEi9t1CwLEE3F413eFqDaV7LWgGHinUODyyJ/PjV6Qqb1R/Zc57l3h1kfDKKuydTU04VW4EiTYDfQtvA6EHlTfGCWz8PUVXXFn9oayg95IN4Pe4cKi3Tfi45n7uluFGFEBowNNiMKMKbO41CCAowTpP3pVp0KEpII4ggjzFBlZomIPZPKjUniO4eVAGbHYTyriryrmTCByFFF7+VBovpIZZWfCsnx+nnWr9J1e5VyrJ8cbedVEVXdrfu1cqomJ7x51edrn3auVUbE9486KrEnVowx7CRO4RxmP8VWAKtLSIhMabxr+faiDIolYA0JJvYzQVz4I0F5+XP411NBadCBcj/PxvSiXIE6+MTE3n1tQtqkzEbrXn8NCEkCPySYI560wArlQO/wApA3coilRidTPgZuD4g0i62RGtidfT1ozGhzAGZHgFbtKA0/2WD3Dvi5v/AEJq9t1nnstxycjrdgoFK44yIJHkPOtCaNTfZwtRVNAkEgGLi1xQzQikY1GTRAaMDQEVtxvtJVeAPrUB0ZZKX2xcWVJBseydautJDBIzBQSAobwI1tUXDdldXF1N48MsNe5o6mk8UeweVGBpPFHsGrco7aeynkPSuUqNa5LkITyHpRQN519KRojpMT1KyeFZTjTbz9RWqdK1e5VyrKcYbH83iqiVe2v+7VyqjvntHnV024qGl8qpBoqsR2EypI4kVaQiL+m/dVc2amXU858r1ZmnRoROog6DfRCyKJwsyd0DiB4etBXZ+Mx8zpciuppEC+drePC3hupwq9knQ7/MUiwAdZA+tKFUEkamNNfOmCirg5rySTO4+HlREmI1339BeidYQo/Kd++uU4IPZ423SP8AFASWC2otpwOtnKoXkaGdQRvHhWq9FOmTT7SQtSUu3BTMSZ1TOoiKxnT7HcJpaQCJgnUjxHA0B6IQ5NHBrC9k9MsQx3XFFI/gX2hHgTf51ddle1Ns2eSUf1JlQ8tR86WhtoANGBqN2dtxl4S24lXIi3MbqfhVJWyooZogNGmkBgaTxZ7Bo4NI4s9g0AqESEn+kelCBQoPZTyHpQTS0aC6Wn3KuVZXizY8vqmtR6YK9yqsrxSrHl/9k1cSre3j7pfKqaRVt2657tXKqmaVVDzZKJXO4Azy0qcyiJk28t0fOo3YrcBR42GnMxPwqXSi88jG69jIpxNoybmZtEf4+G6uopdg5RpukA11BBmBYG2mkXH+KKhPZJJ560UW5HeK4QTFr+VMHHV2kHl9fUCjoXz01gfEUmW7TYHQelFjgd+nr6UEdZbTIjw1E8abzJE3gaDjMCfgKUdSTYmDIEffgaO3hwi+hF91hxoAiUGTPz3fh3UoUgiCCLanib1y12Jt5CYNJrmNeWnn60GVbxRQrMMySD3gYVYRu/L1Y9je0XEtWUoOpG5QhXIKH141VELkaX0A/N+lCl4RbWwJP+aZNe2N7TsO7ZeZpX9Q7P8AyFvOKt2Fx6HBKVBQO8EEV50LkzJ0t5RePKnOzdquNLltxaDeADFxxG+aWofl6KmkMaewaynZntSfbypdSl4aEpOVVvDQ/KrYz7QMM+2QFhC4nKux89KXaNrkg9lPIelBvquYHp1hlkI61IUAAQTHhYmxqaTjUxMilYe4hemavcqrJNpYsJSok8PWfoau3tF6UJCC2g5lncNwFyTWP7QK3BcmJ03E/h+dMezHau0+sMDT1pkyyVGBTlOzTNSuHYS2LXJHP84/CkZXCNhMJ3a33cTSqn1TIEg2ItM0J7SfneLAfmlJFyAI01IOp3elNLlCUgnym5511HUqNfIm1uO6uoArCZIm9/rS2KEER+Wrq6mBE3InhRm0AaDePnQ11AOIkXrktgkTvT96GuoBLeBug25TFCoQhMcR6D711dQCSTdPiYPLs/ekkntqFteA3V1dQC4Egzz+Jn7VykwCd/8A0K6uoIRX8J3k3PwmlFac1AHx311dQdFdMkA6FM/GlU7UdRKUOuJTGgUoDThNDXUwbvrJUCTJnffcKTYUSCTex/Irq6gBR3jyn5H7UV5It4qj4DL9zQV1SALF1eBj4TSbyoUI4faurqDO2USYOn/QNDXV1Kpf/9k="/>
          <p:cNvSpPr>
            <a:spLocks noChangeAspect="1" noChangeArrowheads="1"/>
          </p:cNvSpPr>
          <p:nvPr/>
        </p:nvSpPr>
        <p:spPr bwMode="auto">
          <a:xfrm>
            <a:off x="203200"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32774" name="Picture 6" descr="https://encrypted-tbn0.gstatic.com/images?q=tbn:ANd9GcShWw_8vJVYubDhI-d5kpnYJtLX7Wk_N2bvoRQFIzgWSYiVq-kc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392389"/>
            <a:ext cx="3194348" cy="2395761"/>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https://encrypted-tbn1.gstatic.com/images?q=tbn:ANd9GcQgdtD_y7MLlXV4-E8dQwftLTRc51C1uCx-DK3wqlldbHQ0GvptnQ">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66" r="6304"/>
          <a:stretch/>
        </p:blipFill>
        <p:spPr bwMode="auto">
          <a:xfrm>
            <a:off x="6384756" y="3545306"/>
            <a:ext cx="5472609" cy="2284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3.gstatic.com/images?q=tbn:ANd9GcR4bIVUk_uVz_rQ55xNMs4m3DakTJapPf5eriKeHAhqaVdIQH8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632018"/>
            <a:ext cx="4811445" cy="22987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401" y="2930724"/>
            <a:ext cx="4811444" cy="400110"/>
          </a:xfrm>
          <a:prstGeom prst="rect">
            <a:avLst/>
          </a:prstGeom>
          <a:solidFill>
            <a:srgbClr val="92D050"/>
          </a:solidFill>
        </p:spPr>
        <p:txBody>
          <a:bodyPr wrap="square" rtlCol="0">
            <a:spAutoFit/>
          </a:bodyPr>
          <a:lstStyle/>
          <a:p>
            <a:r>
              <a:rPr lang="en-US" sz="2000" b="1" dirty="0" smtClean="0">
                <a:solidFill>
                  <a:schemeClr val="bg1"/>
                </a:solidFill>
              </a:rPr>
              <a:t>Switch off when room is unoccupied</a:t>
            </a:r>
            <a:endParaRPr lang="en-SG" sz="2000" b="1" dirty="0">
              <a:solidFill>
                <a:schemeClr val="bg1"/>
              </a:solidFill>
            </a:endParaRPr>
          </a:p>
        </p:txBody>
      </p:sp>
      <p:sp>
        <p:nvSpPr>
          <p:cNvPr id="9" name="TextBox 8"/>
          <p:cNvSpPr txBox="1"/>
          <p:nvPr/>
        </p:nvSpPr>
        <p:spPr>
          <a:xfrm>
            <a:off x="6384756" y="5838364"/>
            <a:ext cx="5472609" cy="707886"/>
          </a:xfrm>
          <a:prstGeom prst="rect">
            <a:avLst/>
          </a:prstGeom>
          <a:solidFill>
            <a:srgbClr val="92D050"/>
          </a:solidFill>
        </p:spPr>
        <p:txBody>
          <a:bodyPr wrap="square" rtlCol="0">
            <a:spAutoFit/>
          </a:bodyPr>
          <a:lstStyle/>
          <a:p>
            <a:r>
              <a:rPr lang="en-US" sz="2000" b="1" dirty="0" smtClean="0">
                <a:solidFill>
                  <a:schemeClr val="bg1"/>
                </a:solidFill>
              </a:rPr>
              <a:t>Dimmer: Ensure that Fluorescent  Luminaires Have dimmable ballast</a:t>
            </a:r>
            <a:endParaRPr lang="en-SG" sz="2000" b="1" dirty="0">
              <a:solidFill>
                <a:schemeClr val="bg1"/>
              </a:solidFill>
            </a:endParaRPr>
          </a:p>
        </p:txBody>
      </p:sp>
      <p:sp>
        <p:nvSpPr>
          <p:cNvPr id="10" name="TextBox 9"/>
          <p:cNvSpPr txBox="1"/>
          <p:nvPr/>
        </p:nvSpPr>
        <p:spPr>
          <a:xfrm>
            <a:off x="406400" y="5805265"/>
            <a:ext cx="4811445" cy="707886"/>
          </a:xfrm>
          <a:prstGeom prst="rect">
            <a:avLst/>
          </a:prstGeom>
          <a:solidFill>
            <a:srgbClr val="92D050"/>
          </a:solidFill>
        </p:spPr>
        <p:txBody>
          <a:bodyPr wrap="square" rtlCol="0">
            <a:spAutoFit/>
          </a:bodyPr>
          <a:lstStyle/>
          <a:p>
            <a:r>
              <a:rPr lang="en-US" sz="2000" b="1" dirty="0" smtClean="0">
                <a:solidFill>
                  <a:schemeClr val="bg1"/>
                </a:solidFill>
              </a:rPr>
              <a:t>Timers are useful for  specified duration of use</a:t>
            </a:r>
            <a:endParaRPr lang="en-SG" sz="2000" b="1" dirty="0">
              <a:solidFill>
                <a:schemeClr val="bg1"/>
              </a:solidFill>
            </a:endParaRPr>
          </a:p>
        </p:txBody>
      </p:sp>
      <p:sp>
        <p:nvSpPr>
          <p:cNvPr id="13" name="Title 1"/>
          <p:cNvSpPr txBox="1">
            <a:spLocks/>
          </p:cNvSpPr>
          <p:nvPr/>
        </p:nvSpPr>
        <p:spPr>
          <a:xfrm>
            <a:off x="5733413" y="1118589"/>
            <a:ext cx="623123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a:solidFill>
                  <a:schemeClr val="tx1">
                    <a:lumMod val="50000"/>
                    <a:lumOff val="50000"/>
                  </a:schemeClr>
                </a:solidFill>
                <a:latin typeface="Cambria" panose="02040503050406030204" pitchFamily="18" charset="0"/>
              </a:rPr>
              <a:t>Switches</a:t>
            </a:r>
            <a:r>
              <a:rPr lang="en-SG" dirty="0">
                <a:latin typeface="Cambria" panose="02040503050406030204" pitchFamily="18" charset="0"/>
              </a:rPr>
              <a:t>-</a:t>
            </a:r>
            <a:r>
              <a:rPr lang="en-SG" sz="6000" dirty="0">
                <a:solidFill>
                  <a:srgbClr val="FF9021"/>
                </a:solidFill>
                <a:latin typeface="Cambria" panose="02040503050406030204" pitchFamily="18" charset="0"/>
              </a:rPr>
              <a:t>Timers &amp; Dimmers </a:t>
            </a:r>
            <a:r>
              <a:rPr lang="en-SG" sz="6000" dirty="0" smtClean="0">
                <a:solidFill>
                  <a:srgbClr val="FF9021"/>
                </a:solidFill>
                <a:latin typeface="Cambria" panose="02040503050406030204" pitchFamily="18" charset="0"/>
              </a:rPr>
              <a:t>.</a:t>
            </a:r>
            <a:endParaRPr lang="en-SG" sz="6000" dirty="0">
              <a:solidFill>
                <a:srgbClr val="FF9021"/>
              </a:solidFill>
              <a:latin typeface="Cambria" panose="02040503050406030204" pitchFamily="18" charset="0"/>
            </a:endParaRP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1258316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log.sparksdirect.co.uk/wp-content/uploads/2010/03/switching-without-lu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63" y="2230918"/>
            <a:ext cx="11774888"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027980" y="7660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a:solidFill>
                  <a:schemeClr val="tx1">
                    <a:lumMod val="50000"/>
                    <a:lumOff val="50000"/>
                  </a:schemeClr>
                </a:solidFill>
                <a:latin typeface="Cambria" panose="02040503050406030204" pitchFamily="18" charset="0"/>
              </a:rPr>
              <a:t>Presence</a:t>
            </a:r>
            <a:r>
              <a:rPr lang="en-SG" dirty="0">
                <a:latin typeface="Cambria" panose="02040503050406030204" pitchFamily="18" charset="0"/>
              </a:rPr>
              <a:t> </a:t>
            </a:r>
            <a:r>
              <a:rPr lang="en-SG" sz="6000" dirty="0" smtClean="0">
                <a:solidFill>
                  <a:srgbClr val="FF9021"/>
                </a:solidFill>
                <a:latin typeface="Cambria" panose="02040503050406030204" pitchFamily="18" charset="0"/>
              </a:rPr>
              <a:t>Detectors</a:t>
            </a:r>
            <a:endParaRPr lang="en-SG" sz="6000" dirty="0">
              <a:solidFill>
                <a:srgbClr val="FF9021"/>
              </a:solidFill>
              <a:latin typeface="Cambria" panose="02040503050406030204" pitchFamily="18"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264633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74"/>
          <p:cNvSpPr>
            <a:spLocks noGrp="1" noChangeArrowheads="1"/>
          </p:cNvSpPr>
          <p:nvPr>
            <p:ph idx="1"/>
          </p:nvPr>
        </p:nvSpPr>
        <p:spPr>
          <a:xfrm>
            <a:off x="491592" y="1778259"/>
            <a:ext cx="11112500" cy="2520281"/>
          </a:xfrm>
        </p:spPr>
        <p:txBody>
          <a:bodyPr>
            <a:normAutofit/>
          </a:bodyPr>
          <a:lstStyle/>
          <a:p>
            <a:pPr lvl="1" eaLnBrk="1" hangingPunct="1">
              <a:buFont typeface="Wingdings" pitchFamily="2" charset="2"/>
              <a:buChar char="ü"/>
            </a:pPr>
            <a:r>
              <a:rPr lang="en-US" altLang="en-US" dirty="0" smtClean="0">
                <a:solidFill>
                  <a:srgbClr val="FF9021"/>
                </a:solidFill>
                <a:latin typeface="Cambria" panose="02040503050406030204" pitchFamily="18" charset="0"/>
                <a:ea typeface="MS PGothic" pitchFamily="34" charset="-128"/>
              </a:rPr>
              <a:t>Dimming</a:t>
            </a:r>
            <a:r>
              <a:rPr lang="en-US" altLang="en-US" dirty="0" smtClean="0">
                <a:latin typeface="Cambria" panose="02040503050406030204" pitchFamily="18" charset="0"/>
                <a:ea typeface="MS PGothic" pitchFamily="34" charset="-128"/>
              </a:rPr>
              <a:t> all lamps or luminaires</a:t>
            </a:r>
          </a:p>
          <a:p>
            <a:pPr lvl="1" eaLnBrk="1" hangingPunct="1">
              <a:buFont typeface="Wingdings" pitchFamily="2" charset="2"/>
              <a:buChar char="ü"/>
            </a:pPr>
            <a:r>
              <a:rPr lang="en-US" altLang="en-US" dirty="0" smtClean="0">
                <a:solidFill>
                  <a:srgbClr val="FF9021"/>
                </a:solidFill>
                <a:latin typeface="Cambria" panose="02040503050406030204" pitchFamily="18" charset="0"/>
                <a:ea typeface="MS PGothic" pitchFamily="34" charset="-128"/>
              </a:rPr>
              <a:t>Dual switching </a:t>
            </a:r>
            <a:r>
              <a:rPr lang="en-US" altLang="en-US" dirty="0" smtClean="0">
                <a:latin typeface="Cambria" panose="02040503050406030204" pitchFamily="18" charset="0"/>
                <a:ea typeface="MS PGothic" pitchFamily="34" charset="-128"/>
              </a:rPr>
              <a:t>of alternate rows or alternate luminaires or alternate lamps</a:t>
            </a:r>
          </a:p>
          <a:p>
            <a:pPr lvl="1" eaLnBrk="1" hangingPunct="1">
              <a:buFont typeface="Wingdings" pitchFamily="2" charset="2"/>
              <a:buChar char="ü"/>
            </a:pPr>
            <a:r>
              <a:rPr lang="en-US" altLang="en-US" dirty="0" smtClean="0">
                <a:latin typeface="Cambria" panose="02040503050406030204" pitchFamily="18" charset="0"/>
                <a:ea typeface="MS PGothic" pitchFamily="34" charset="-128"/>
              </a:rPr>
              <a:t>Switching </a:t>
            </a:r>
            <a:r>
              <a:rPr lang="en-US" altLang="en-US" dirty="0" smtClean="0">
                <a:solidFill>
                  <a:srgbClr val="FF9021"/>
                </a:solidFill>
                <a:latin typeface="Cambria" panose="02040503050406030204" pitchFamily="18" charset="0"/>
                <a:ea typeface="MS PGothic" pitchFamily="34" charset="-128"/>
              </a:rPr>
              <a:t>middle lamp </a:t>
            </a:r>
            <a:r>
              <a:rPr lang="en-US" altLang="en-US" dirty="0" smtClean="0">
                <a:latin typeface="Cambria" panose="02040503050406030204" pitchFamily="18" charset="0"/>
                <a:ea typeface="MS PGothic" pitchFamily="34" charset="-128"/>
              </a:rPr>
              <a:t>in luminaires </a:t>
            </a:r>
            <a:r>
              <a:rPr lang="en-US" altLang="en-US" dirty="0" smtClean="0">
                <a:solidFill>
                  <a:srgbClr val="FF9021"/>
                </a:solidFill>
                <a:latin typeface="Cambria" panose="02040503050406030204" pitchFamily="18" charset="0"/>
                <a:ea typeface="MS PGothic" pitchFamily="34" charset="-128"/>
              </a:rPr>
              <a:t>independently</a:t>
            </a:r>
            <a:r>
              <a:rPr lang="en-US" altLang="en-US" dirty="0" smtClean="0">
                <a:latin typeface="Cambria" panose="02040503050406030204" pitchFamily="18" charset="0"/>
                <a:ea typeface="MS PGothic" pitchFamily="34" charset="-128"/>
              </a:rPr>
              <a:t> from the outer lamps</a:t>
            </a:r>
          </a:p>
          <a:p>
            <a:pPr lvl="1" eaLnBrk="1" hangingPunct="1">
              <a:buFont typeface="Wingdings" pitchFamily="2" charset="2"/>
              <a:buChar char="ü"/>
            </a:pPr>
            <a:endParaRPr lang="en-US" altLang="en-US" dirty="0" smtClean="0">
              <a:ea typeface="MS PGothic" pitchFamily="34" charset="-128"/>
            </a:endParaRPr>
          </a:p>
        </p:txBody>
      </p:sp>
      <p:grpSp>
        <p:nvGrpSpPr>
          <p:cNvPr id="125956" name="Group 3"/>
          <p:cNvGrpSpPr>
            <a:grpSpLocks/>
          </p:cNvGrpSpPr>
          <p:nvPr/>
        </p:nvGrpSpPr>
        <p:grpSpPr bwMode="auto">
          <a:xfrm>
            <a:off x="477655" y="4078677"/>
            <a:ext cx="3697672" cy="1878127"/>
            <a:chOff x="270" y="2632"/>
            <a:chExt cx="1644" cy="941"/>
          </a:xfrm>
        </p:grpSpPr>
        <p:sp>
          <p:nvSpPr>
            <p:cNvPr id="126331" name="Rectangle 4"/>
            <p:cNvSpPr>
              <a:spLocks noChangeArrowheads="1"/>
            </p:cNvSpPr>
            <p:nvPr/>
          </p:nvSpPr>
          <p:spPr bwMode="auto">
            <a:xfrm>
              <a:off x="270" y="2632"/>
              <a:ext cx="8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endParaRPr lang="en-US" altLang="en-US" sz="1200" b="0">
                <a:latin typeface="Tahoma" pitchFamily="34" charset="0"/>
              </a:endParaRPr>
            </a:p>
          </p:txBody>
        </p:sp>
        <p:sp>
          <p:nvSpPr>
            <p:cNvPr id="126332" name="Rectangle 5"/>
            <p:cNvSpPr>
              <a:spLocks noChangeArrowheads="1"/>
            </p:cNvSpPr>
            <p:nvPr/>
          </p:nvSpPr>
          <p:spPr bwMode="auto">
            <a:xfrm>
              <a:off x="287" y="2749"/>
              <a:ext cx="1627" cy="7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333" name="Group 6"/>
            <p:cNvGrpSpPr>
              <a:grpSpLocks/>
            </p:cNvGrpSpPr>
            <p:nvPr/>
          </p:nvGrpSpPr>
          <p:grpSpPr bwMode="auto">
            <a:xfrm>
              <a:off x="811" y="2838"/>
              <a:ext cx="225" cy="103"/>
              <a:chOff x="811" y="2832"/>
              <a:chExt cx="225" cy="103"/>
            </a:xfrm>
          </p:grpSpPr>
          <p:sp>
            <p:nvSpPr>
              <p:cNvPr id="126515" name="Rectangle 7"/>
              <p:cNvSpPr>
                <a:spLocks noChangeArrowheads="1"/>
              </p:cNvSpPr>
              <p:nvPr/>
            </p:nvSpPr>
            <p:spPr bwMode="auto">
              <a:xfrm>
                <a:off x="811" y="2832"/>
                <a:ext cx="225" cy="1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516" name="Group 8"/>
              <p:cNvGrpSpPr>
                <a:grpSpLocks/>
              </p:cNvGrpSpPr>
              <p:nvPr/>
            </p:nvGrpSpPr>
            <p:grpSpPr bwMode="auto">
              <a:xfrm>
                <a:off x="826" y="2845"/>
                <a:ext cx="196" cy="15"/>
                <a:chOff x="2585" y="1946"/>
                <a:chExt cx="316" cy="28"/>
              </a:xfrm>
            </p:grpSpPr>
            <p:sp>
              <p:nvSpPr>
                <p:cNvPr id="126525" name="Rectangle 9"/>
                <p:cNvSpPr>
                  <a:spLocks noChangeArrowheads="1"/>
                </p:cNvSpPr>
                <p:nvPr/>
              </p:nvSpPr>
              <p:spPr bwMode="auto">
                <a:xfrm>
                  <a:off x="2585" y="1946"/>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26" name="Rectangle 10"/>
                <p:cNvSpPr>
                  <a:spLocks noChangeArrowheads="1"/>
                </p:cNvSpPr>
                <p:nvPr/>
              </p:nvSpPr>
              <p:spPr bwMode="auto">
                <a:xfrm>
                  <a:off x="2585" y="1946"/>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27" name="Rectangle 11"/>
                <p:cNvSpPr>
                  <a:spLocks noChangeArrowheads="1"/>
                </p:cNvSpPr>
                <p:nvPr/>
              </p:nvSpPr>
              <p:spPr bwMode="auto">
                <a:xfrm>
                  <a:off x="2884" y="1946"/>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517" name="Group 12"/>
              <p:cNvGrpSpPr>
                <a:grpSpLocks/>
              </p:cNvGrpSpPr>
              <p:nvPr/>
            </p:nvGrpSpPr>
            <p:grpSpPr bwMode="auto">
              <a:xfrm>
                <a:off x="826" y="2876"/>
                <a:ext cx="196" cy="15"/>
                <a:chOff x="2585" y="2003"/>
                <a:chExt cx="316" cy="28"/>
              </a:xfrm>
            </p:grpSpPr>
            <p:sp>
              <p:nvSpPr>
                <p:cNvPr id="126522" name="Rectangle 13"/>
                <p:cNvSpPr>
                  <a:spLocks noChangeArrowheads="1"/>
                </p:cNvSpPr>
                <p:nvPr/>
              </p:nvSpPr>
              <p:spPr bwMode="auto">
                <a:xfrm>
                  <a:off x="2585" y="2003"/>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23" name="Rectangle 14"/>
                <p:cNvSpPr>
                  <a:spLocks noChangeArrowheads="1"/>
                </p:cNvSpPr>
                <p:nvPr/>
              </p:nvSpPr>
              <p:spPr bwMode="auto">
                <a:xfrm>
                  <a:off x="2585" y="2003"/>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24" name="Rectangle 15"/>
                <p:cNvSpPr>
                  <a:spLocks noChangeArrowheads="1"/>
                </p:cNvSpPr>
                <p:nvPr/>
              </p:nvSpPr>
              <p:spPr bwMode="auto">
                <a:xfrm>
                  <a:off x="2884" y="2003"/>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518" name="Group 16"/>
              <p:cNvGrpSpPr>
                <a:grpSpLocks/>
              </p:cNvGrpSpPr>
              <p:nvPr/>
            </p:nvGrpSpPr>
            <p:grpSpPr bwMode="auto">
              <a:xfrm>
                <a:off x="826" y="2906"/>
                <a:ext cx="196" cy="15"/>
                <a:chOff x="2585" y="2059"/>
                <a:chExt cx="316" cy="28"/>
              </a:xfrm>
            </p:grpSpPr>
            <p:sp>
              <p:nvSpPr>
                <p:cNvPr id="126519" name="Rectangle 17"/>
                <p:cNvSpPr>
                  <a:spLocks noChangeArrowheads="1"/>
                </p:cNvSpPr>
                <p:nvPr/>
              </p:nvSpPr>
              <p:spPr bwMode="auto">
                <a:xfrm>
                  <a:off x="2585" y="2059"/>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20" name="Rectangle 18"/>
                <p:cNvSpPr>
                  <a:spLocks noChangeArrowheads="1"/>
                </p:cNvSpPr>
                <p:nvPr/>
              </p:nvSpPr>
              <p:spPr bwMode="auto">
                <a:xfrm>
                  <a:off x="2585" y="2059"/>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21" name="Rectangle 19"/>
                <p:cNvSpPr>
                  <a:spLocks noChangeArrowheads="1"/>
                </p:cNvSpPr>
                <p:nvPr/>
              </p:nvSpPr>
              <p:spPr bwMode="auto">
                <a:xfrm>
                  <a:off x="2884" y="2059"/>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6334" name="Group 20"/>
            <p:cNvGrpSpPr>
              <a:grpSpLocks/>
            </p:cNvGrpSpPr>
            <p:nvPr/>
          </p:nvGrpSpPr>
          <p:grpSpPr bwMode="auto">
            <a:xfrm>
              <a:off x="811" y="3303"/>
              <a:ext cx="225" cy="102"/>
              <a:chOff x="811" y="3297"/>
              <a:chExt cx="225" cy="102"/>
            </a:xfrm>
          </p:grpSpPr>
          <p:sp>
            <p:nvSpPr>
              <p:cNvPr id="126502" name="Rectangle 21"/>
              <p:cNvSpPr>
                <a:spLocks noChangeArrowheads="1"/>
              </p:cNvSpPr>
              <p:nvPr/>
            </p:nvSpPr>
            <p:spPr bwMode="auto">
              <a:xfrm>
                <a:off x="811" y="3297"/>
                <a:ext cx="225" cy="1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503" name="Group 22"/>
              <p:cNvGrpSpPr>
                <a:grpSpLocks/>
              </p:cNvGrpSpPr>
              <p:nvPr/>
            </p:nvGrpSpPr>
            <p:grpSpPr bwMode="auto">
              <a:xfrm>
                <a:off x="826" y="3310"/>
                <a:ext cx="196" cy="15"/>
                <a:chOff x="2585" y="2807"/>
                <a:chExt cx="316" cy="28"/>
              </a:xfrm>
            </p:grpSpPr>
            <p:sp>
              <p:nvSpPr>
                <p:cNvPr id="126512" name="Rectangle 23"/>
                <p:cNvSpPr>
                  <a:spLocks noChangeArrowheads="1"/>
                </p:cNvSpPr>
                <p:nvPr/>
              </p:nvSpPr>
              <p:spPr bwMode="auto">
                <a:xfrm>
                  <a:off x="2585" y="2807"/>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13" name="Rectangle 24"/>
                <p:cNvSpPr>
                  <a:spLocks noChangeArrowheads="1"/>
                </p:cNvSpPr>
                <p:nvPr/>
              </p:nvSpPr>
              <p:spPr bwMode="auto">
                <a:xfrm>
                  <a:off x="2585" y="2807"/>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14" name="Rectangle 25"/>
                <p:cNvSpPr>
                  <a:spLocks noChangeArrowheads="1"/>
                </p:cNvSpPr>
                <p:nvPr/>
              </p:nvSpPr>
              <p:spPr bwMode="auto">
                <a:xfrm>
                  <a:off x="2884" y="2807"/>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504" name="Group 26"/>
              <p:cNvGrpSpPr>
                <a:grpSpLocks/>
              </p:cNvGrpSpPr>
              <p:nvPr/>
            </p:nvGrpSpPr>
            <p:grpSpPr bwMode="auto">
              <a:xfrm>
                <a:off x="826" y="3340"/>
                <a:ext cx="196" cy="16"/>
                <a:chOff x="2585" y="2864"/>
                <a:chExt cx="316" cy="28"/>
              </a:xfrm>
            </p:grpSpPr>
            <p:sp>
              <p:nvSpPr>
                <p:cNvPr id="126509" name="Rectangle 27"/>
                <p:cNvSpPr>
                  <a:spLocks noChangeArrowheads="1"/>
                </p:cNvSpPr>
                <p:nvPr/>
              </p:nvSpPr>
              <p:spPr bwMode="auto">
                <a:xfrm>
                  <a:off x="2585" y="2864"/>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10" name="Rectangle 28"/>
                <p:cNvSpPr>
                  <a:spLocks noChangeArrowheads="1"/>
                </p:cNvSpPr>
                <p:nvPr/>
              </p:nvSpPr>
              <p:spPr bwMode="auto">
                <a:xfrm>
                  <a:off x="2585" y="2864"/>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11" name="Rectangle 29"/>
                <p:cNvSpPr>
                  <a:spLocks noChangeArrowheads="1"/>
                </p:cNvSpPr>
                <p:nvPr/>
              </p:nvSpPr>
              <p:spPr bwMode="auto">
                <a:xfrm>
                  <a:off x="2884" y="2864"/>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505" name="Group 30"/>
              <p:cNvGrpSpPr>
                <a:grpSpLocks/>
              </p:cNvGrpSpPr>
              <p:nvPr/>
            </p:nvGrpSpPr>
            <p:grpSpPr bwMode="auto">
              <a:xfrm>
                <a:off x="826" y="3371"/>
                <a:ext cx="196" cy="15"/>
                <a:chOff x="2585" y="2920"/>
                <a:chExt cx="316" cy="28"/>
              </a:xfrm>
            </p:grpSpPr>
            <p:sp>
              <p:nvSpPr>
                <p:cNvPr id="126506" name="Rectangle 31"/>
                <p:cNvSpPr>
                  <a:spLocks noChangeArrowheads="1"/>
                </p:cNvSpPr>
                <p:nvPr/>
              </p:nvSpPr>
              <p:spPr bwMode="auto">
                <a:xfrm>
                  <a:off x="2585" y="2920"/>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07" name="Rectangle 32"/>
                <p:cNvSpPr>
                  <a:spLocks noChangeArrowheads="1"/>
                </p:cNvSpPr>
                <p:nvPr/>
              </p:nvSpPr>
              <p:spPr bwMode="auto">
                <a:xfrm>
                  <a:off x="2585" y="2920"/>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08" name="Rectangle 33"/>
                <p:cNvSpPr>
                  <a:spLocks noChangeArrowheads="1"/>
                </p:cNvSpPr>
                <p:nvPr/>
              </p:nvSpPr>
              <p:spPr bwMode="auto">
                <a:xfrm>
                  <a:off x="2884" y="2920"/>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6335" name="Group 34"/>
            <p:cNvGrpSpPr>
              <a:grpSpLocks/>
            </p:cNvGrpSpPr>
            <p:nvPr/>
          </p:nvGrpSpPr>
          <p:grpSpPr bwMode="auto">
            <a:xfrm>
              <a:off x="1585" y="2838"/>
              <a:ext cx="224" cy="103"/>
              <a:chOff x="1585" y="2832"/>
              <a:chExt cx="224" cy="103"/>
            </a:xfrm>
          </p:grpSpPr>
          <p:sp>
            <p:nvSpPr>
              <p:cNvPr id="126489" name="Rectangle 35"/>
              <p:cNvSpPr>
                <a:spLocks noChangeArrowheads="1"/>
              </p:cNvSpPr>
              <p:nvPr/>
            </p:nvSpPr>
            <p:spPr bwMode="auto">
              <a:xfrm>
                <a:off x="1585" y="2832"/>
                <a:ext cx="224" cy="1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490" name="Group 36"/>
              <p:cNvGrpSpPr>
                <a:grpSpLocks/>
              </p:cNvGrpSpPr>
              <p:nvPr/>
            </p:nvGrpSpPr>
            <p:grpSpPr bwMode="auto">
              <a:xfrm>
                <a:off x="1599" y="2845"/>
                <a:ext cx="196" cy="15"/>
                <a:chOff x="3835" y="1946"/>
                <a:chExt cx="317" cy="28"/>
              </a:xfrm>
            </p:grpSpPr>
            <p:sp>
              <p:nvSpPr>
                <p:cNvPr id="126499" name="Rectangle 37"/>
                <p:cNvSpPr>
                  <a:spLocks noChangeArrowheads="1"/>
                </p:cNvSpPr>
                <p:nvPr/>
              </p:nvSpPr>
              <p:spPr bwMode="auto">
                <a:xfrm>
                  <a:off x="3835" y="1946"/>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00" name="Rectangle 38"/>
                <p:cNvSpPr>
                  <a:spLocks noChangeArrowheads="1"/>
                </p:cNvSpPr>
                <p:nvPr/>
              </p:nvSpPr>
              <p:spPr bwMode="auto">
                <a:xfrm>
                  <a:off x="3835" y="1946"/>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501" name="Rectangle 39"/>
                <p:cNvSpPr>
                  <a:spLocks noChangeArrowheads="1"/>
                </p:cNvSpPr>
                <p:nvPr/>
              </p:nvSpPr>
              <p:spPr bwMode="auto">
                <a:xfrm>
                  <a:off x="4136" y="1946"/>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491" name="Group 40"/>
              <p:cNvGrpSpPr>
                <a:grpSpLocks/>
              </p:cNvGrpSpPr>
              <p:nvPr/>
            </p:nvGrpSpPr>
            <p:grpSpPr bwMode="auto">
              <a:xfrm>
                <a:off x="1599" y="2876"/>
                <a:ext cx="196" cy="15"/>
                <a:chOff x="3835" y="2003"/>
                <a:chExt cx="317" cy="28"/>
              </a:xfrm>
            </p:grpSpPr>
            <p:sp>
              <p:nvSpPr>
                <p:cNvPr id="126496" name="Rectangle 41"/>
                <p:cNvSpPr>
                  <a:spLocks noChangeArrowheads="1"/>
                </p:cNvSpPr>
                <p:nvPr/>
              </p:nvSpPr>
              <p:spPr bwMode="auto">
                <a:xfrm>
                  <a:off x="3835" y="2003"/>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97" name="Rectangle 42"/>
                <p:cNvSpPr>
                  <a:spLocks noChangeArrowheads="1"/>
                </p:cNvSpPr>
                <p:nvPr/>
              </p:nvSpPr>
              <p:spPr bwMode="auto">
                <a:xfrm>
                  <a:off x="3835" y="2003"/>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98" name="Rectangle 43"/>
                <p:cNvSpPr>
                  <a:spLocks noChangeArrowheads="1"/>
                </p:cNvSpPr>
                <p:nvPr/>
              </p:nvSpPr>
              <p:spPr bwMode="auto">
                <a:xfrm>
                  <a:off x="4136" y="2003"/>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492" name="Group 44"/>
              <p:cNvGrpSpPr>
                <a:grpSpLocks/>
              </p:cNvGrpSpPr>
              <p:nvPr/>
            </p:nvGrpSpPr>
            <p:grpSpPr bwMode="auto">
              <a:xfrm>
                <a:off x="1599" y="2906"/>
                <a:ext cx="196" cy="15"/>
                <a:chOff x="3835" y="2059"/>
                <a:chExt cx="317" cy="28"/>
              </a:xfrm>
            </p:grpSpPr>
            <p:sp>
              <p:nvSpPr>
                <p:cNvPr id="126493" name="Rectangle 45"/>
                <p:cNvSpPr>
                  <a:spLocks noChangeArrowheads="1"/>
                </p:cNvSpPr>
                <p:nvPr/>
              </p:nvSpPr>
              <p:spPr bwMode="auto">
                <a:xfrm>
                  <a:off x="3835" y="2059"/>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94" name="Rectangle 46"/>
                <p:cNvSpPr>
                  <a:spLocks noChangeArrowheads="1"/>
                </p:cNvSpPr>
                <p:nvPr/>
              </p:nvSpPr>
              <p:spPr bwMode="auto">
                <a:xfrm>
                  <a:off x="3835" y="205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95" name="Rectangle 47"/>
                <p:cNvSpPr>
                  <a:spLocks noChangeArrowheads="1"/>
                </p:cNvSpPr>
                <p:nvPr/>
              </p:nvSpPr>
              <p:spPr bwMode="auto">
                <a:xfrm>
                  <a:off x="4136" y="205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6336" name="Group 48"/>
            <p:cNvGrpSpPr>
              <a:grpSpLocks/>
            </p:cNvGrpSpPr>
            <p:nvPr/>
          </p:nvGrpSpPr>
          <p:grpSpPr bwMode="auto">
            <a:xfrm>
              <a:off x="1585" y="3303"/>
              <a:ext cx="224" cy="102"/>
              <a:chOff x="1585" y="3297"/>
              <a:chExt cx="224" cy="102"/>
            </a:xfrm>
          </p:grpSpPr>
          <p:sp>
            <p:nvSpPr>
              <p:cNvPr id="126476" name="Rectangle 49"/>
              <p:cNvSpPr>
                <a:spLocks noChangeArrowheads="1"/>
              </p:cNvSpPr>
              <p:nvPr/>
            </p:nvSpPr>
            <p:spPr bwMode="auto">
              <a:xfrm>
                <a:off x="1585" y="3297"/>
                <a:ext cx="224" cy="1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477" name="Group 50"/>
              <p:cNvGrpSpPr>
                <a:grpSpLocks/>
              </p:cNvGrpSpPr>
              <p:nvPr/>
            </p:nvGrpSpPr>
            <p:grpSpPr bwMode="auto">
              <a:xfrm>
                <a:off x="1599" y="3310"/>
                <a:ext cx="196" cy="15"/>
                <a:chOff x="3835" y="2807"/>
                <a:chExt cx="317" cy="28"/>
              </a:xfrm>
            </p:grpSpPr>
            <p:sp>
              <p:nvSpPr>
                <p:cNvPr id="126486" name="Rectangle 51"/>
                <p:cNvSpPr>
                  <a:spLocks noChangeArrowheads="1"/>
                </p:cNvSpPr>
                <p:nvPr/>
              </p:nvSpPr>
              <p:spPr bwMode="auto">
                <a:xfrm>
                  <a:off x="3835" y="2807"/>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87" name="Rectangle 52"/>
                <p:cNvSpPr>
                  <a:spLocks noChangeArrowheads="1"/>
                </p:cNvSpPr>
                <p:nvPr/>
              </p:nvSpPr>
              <p:spPr bwMode="auto">
                <a:xfrm>
                  <a:off x="3835" y="280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88" name="Rectangle 53"/>
                <p:cNvSpPr>
                  <a:spLocks noChangeArrowheads="1"/>
                </p:cNvSpPr>
                <p:nvPr/>
              </p:nvSpPr>
              <p:spPr bwMode="auto">
                <a:xfrm>
                  <a:off x="4136" y="280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478" name="Group 54"/>
              <p:cNvGrpSpPr>
                <a:grpSpLocks/>
              </p:cNvGrpSpPr>
              <p:nvPr/>
            </p:nvGrpSpPr>
            <p:grpSpPr bwMode="auto">
              <a:xfrm>
                <a:off x="1599" y="3340"/>
                <a:ext cx="196" cy="16"/>
                <a:chOff x="3835" y="2864"/>
                <a:chExt cx="317" cy="28"/>
              </a:xfrm>
            </p:grpSpPr>
            <p:sp>
              <p:nvSpPr>
                <p:cNvPr id="126483" name="Rectangle 55"/>
                <p:cNvSpPr>
                  <a:spLocks noChangeArrowheads="1"/>
                </p:cNvSpPr>
                <p:nvPr/>
              </p:nvSpPr>
              <p:spPr bwMode="auto">
                <a:xfrm>
                  <a:off x="3835" y="2864"/>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84" name="Rectangle 56"/>
                <p:cNvSpPr>
                  <a:spLocks noChangeArrowheads="1"/>
                </p:cNvSpPr>
                <p:nvPr/>
              </p:nvSpPr>
              <p:spPr bwMode="auto">
                <a:xfrm>
                  <a:off x="3835" y="2864"/>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85" name="Rectangle 57"/>
                <p:cNvSpPr>
                  <a:spLocks noChangeArrowheads="1"/>
                </p:cNvSpPr>
                <p:nvPr/>
              </p:nvSpPr>
              <p:spPr bwMode="auto">
                <a:xfrm>
                  <a:off x="4136" y="2864"/>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479" name="Group 58"/>
              <p:cNvGrpSpPr>
                <a:grpSpLocks/>
              </p:cNvGrpSpPr>
              <p:nvPr/>
            </p:nvGrpSpPr>
            <p:grpSpPr bwMode="auto">
              <a:xfrm>
                <a:off x="1599" y="3371"/>
                <a:ext cx="196" cy="15"/>
                <a:chOff x="3835" y="2920"/>
                <a:chExt cx="317" cy="28"/>
              </a:xfrm>
            </p:grpSpPr>
            <p:sp>
              <p:nvSpPr>
                <p:cNvPr id="126480" name="Rectangle 59"/>
                <p:cNvSpPr>
                  <a:spLocks noChangeArrowheads="1"/>
                </p:cNvSpPr>
                <p:nvPr/>
              </p:nvSpPr>
              <p:spPr bwMode="auto">
                <a:xfrm>
                  <a:off x="3835" y="2920"/>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81" name="Rectangle 60"/>
                <p:cNvSpPr>
                  <a:spLocks noChangeArrowheads="1"/>
                </p:cNvSpPr>
                <p:nvPr/>
              </p:nvSpPr>
              <p:spPr bwMode="auto">
                <a:xfrm>
                  <a:off x="3835" y="2920"/>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82" name="Rectangle 61"/>
                <p:cNvSpPr>
                  <a:spLocks noChangeArrowheads="1"/>
                </p:cNvSpPr>
                <p:nvPr/>
              </p:nvSpPr>
              <p:spPr bwMode="auto">
                <a:xfrm>
                  <a:off x="4136" y="2920"/>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sp>
          <p:nvSpPr>
            <p:cNvPr id="126337" name="Line 62"/>
            <p:cNvSpPr>
              <a:spLocks noChangeShapeType="1"/>
            </p:cNvSpPr>
            <p:nvPr/>
          </p:nvSpPr>
          <p:spPr bwMode="auto">
            <a:xfrm flipV="1">
              <a:off x="1058" y="3363"/>
              <a:ext cx="0"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338" name="Arc 63"/>
            <p:cNvSpPr>
              <a:spLocks/>
            </p:cNvSpPr>
            <p:nvPr/>
          </p:nvSpPr>
          <p:spPr bwMode="auto">
            <a:xfrm>
              <a:off x="1058" y="3386"/>
              <a:ext cx="126"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7" y="0"/>
                    <a:pt x="21541" y="9606"/>
                    <a:pt x="21599" y="21494"/>
                  </a:cubicBezTo>
                </a:path>
                <a:path w="21600" h="21600" stroke="0" extrusionOk="0">
                  <a:moveTo>
                    <a:pt x="-1" y="0"/>
                  </a:moveTo>
                  <a:cubicBezTo>
                    <a:pt x="11887" y="0"/>
                    <a:pt x="21541" y="9606"/>
                    <a:pt x="21599" y="21494"/>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39" name="Line 64"/>
            <p:cNvSpPr>
              <a:spLocks noChangeShapeType="1"/>
            </p:cNvSpPr>
            <p:nvPr/>
          </p:nvSpPr>
          <p:spPr bwMode="auto">
            <a:xfrm>
              <a:off x="1063" y="3496"/>
              <a:ext cx="119"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126340" name="Group 65"/>
            <p:cNvGrpSpPr>
              <a:grpSpLocks/>
            </p:cNvGrpSpPr>
            <p:nvPr/>
          </p:nvGrpSpPr>
          <p:grpSpPr bwMode="auto">
            <a:xfrm>
              <a:off x="1149" y="3427"/>
              <a:ext cx="125" cy="146"/>
              <a:chOff x="1149" y="3421"/>
              <a:chExt cx="125" cy="146"/>
            </a:xfrm>
          </p:grpSpPr>
          <p:sp>
            <p:nvSpPr>
              <p:cNvPr id="126472" name="Rectangle 66"/>
              <p:cNvSpPr>
                <a:spLocks noChangeArrowheads="1"/>
              </p:cNvSpPr>
              <p:nvPr/>
            </p:nvSpPr>
            <p:spPr bwMode="auto">
              <a:xfrm>
                <a:off x="1149" y="3421"/>
                <a:ext cx="12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r>
                  <a:rPr lang="en-US" altLang="en-US" sz="1200" b="0">
                    <a:latin typeface="Tahoma" pitchFamily="34" charset="0"/>
                  </a:rPr>
                  <a:t>S</a:t>
                </a:r>
              </a:p>
            </p:txBody>
          </p:sp>
          <p:grpSp>
            <p:nvGrpSpPr>
              <p:cNvPr id="126473" name="Group 67"/>
              <p:cNvGrpSpPr>
                <a:grpSpLocks/>
              </p:cNvGrpSpPr>
              <p:nvPr/>
            </p:nvGrpSpPr>
            <p:grpSpPr bwMode="auto">
              <a:xfrm>
                <a:off x="1196" y="3439"/>
                <a:ext cx="7" cy="37"/>
                <a:chOff x="3183" y="3046"/>
                <a:chExt cx="11" cy="70"/>
              </a:xfrm>
            </p:grpSpPr>
            <p:sp>
              <p:nvSpPr>
                <p:cNvPr id="126474" name="Line 68"/>
                <p:cNvSpPr>
                  <a:spLocks noChangeShapeType="1"/>
                </p:cNvSpPr>
                <p:nvPr/>
              </p:nvSpPr>
              <p:spPr bwMode="auto">
                <a:xfrm>
                  <a:off x="3183" y="3046"/>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475" name="Line 69"/>
                <p:cNvSpPr>
                  <a:spLocks noChangeShapeType="1"/>
                </p:cNvSpPr>
                <p:nvPr/>
              </p:nvSpPr>
              <p:spPr bwMode="auto">
                <a:xfrm>
                  <a:off x="3194" y="3046"/>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grpSp>
          <p:nvGrpSpPr>
            <p:cNvPr id="126341" name="Group 70"/>
            <p:cNvGrpSpPr>
              <a:grpSpLocks/>
            </p:cNvGrpSpPr>
            <p:nvPr/>
          </p:nvGrpSpPr>
          <p:grpSpPr bwMode="auto">
            <a:xfrm>
              <a:off x="1191" y="3427"/>
              <a:ext cx="125" cy="146"/>
              <a:chOff x="1191" y="3421"/>
              <a:chExt cx="125" cy="146"/>
            </a:xfrm>
          </p:grpSpPr>
          <p:sp>
            <p:nvSpPr>
              <p:cNvPr id="126468" name="Rectangle 71"/>
              <p:cNvSpPr>
                <a:spLocks noChangeArrowheads="1"/>
              </p:cNvSpPr>
              <p:nvPr/>
            </p:nvSpPr>
            <p:spPr bwMode="auto">
              <a:xfrm>
                <a:off x="1191" y="3421"/>
                <a:ext cx="12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r>
                  <a:rPr lang="en-US" altLang="en-US" sz="1200" b="0">
                    <a:latin typeface="Tahoma" pitchFamily="34" charset="0"/>
                  </a:rPr>
                  <a:t>S</a:t>
                </a:r>
              </a:p>
            </p:txBody>
          </p:sp>
          <p:grpSp>
            <p:nvGrpSpPr>
              <p:cNvPr id="126469" name="Group 72"/>
              <p:cNvGrpSpPr>
                <a:grpSpLocks/>
              </p:cNvGrpSpPr>
              <p:nvPr/>
            </p:nvGrpSpPr>
            <p:grpSpPr bwMode="auto">
              <a:xfrm>
                <a:off x="1238" y="3439"/>
                <a:ext cx="7" cy="38"/>
                <a:chOff x="3252" y="3046"/>
                <a:chExt cx="11" cy="70"/>
              </a:xfrm>
            </p:grpSpPr>
            <p:sp>
              <p:nvSpPr>
                <p:cNvPr id="126470" name="Line 73"/>
                <p:cNvSpPr>
                  <a:spLocks noChangeShapeType="1"/>
                </p:cNvSpPr>
                <p:nvPr/>
              </p:nvSpPr>
              <p:spPr bwMode="auto">
                <a:xfrm>
                  <a:off x="3252" y="3046"/>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471" name="Line 74"/>
                <p:cNvSpPr>
                  <a:spLocks noChangeShapeType="1"/>
                </p:cNvSpPr>
                <p:nvPr/>
              </p:nvSpPr>
              <p:spPr bwMode="auto">
                <a:xfrm>
                  <a:off x="3263" y="3046"/>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sp>
          <p:nvSpPr>
            <p:cNvPr id="126342" name="Arc 75"/>
            <p:cNvSpPr>
              <a:spLocks/>
            </p:cNvSpPr>
            <p:nvPr/>
          </p:nvSpPr>
          <p:spPr bwMode="auto">
            <a:xfrm>
              <a:off x="911" y="3403"/>
              <a:ext cx="276" cy="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43" name="Arc 76"/>
            <p:cNvSpPr>
              <a:spLocks/>
            </p:cNvSpPr>
            <p:nvPr/>
          </p:nvSpPr>
          <p:spPr bwMode="auto">
            <a:xfrm>
              <a:off x="1251" y="3403"/>
              <a:ext cx="83" cy="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nvGrpSpPr>
            <p:cNvPr id="126344" name="Group 77"/>
            <p:cNvGrpSpPr>
              <a:grpSpLocks/>
            </p:cNvGrpSpPr>
            <p:nvPr/>
          </p:nvGrpSpPr>
          <p:grpSpPr bwMode="auto">
            <a:xfrm>
              <a:off x="413" y="2838"/>
              <a:ext cx="225" cy="103"/>
              <a:chOff x="413" y="2832"/>
              <a:chExt cx="225" cy="103"/>
            </a:xfrm>
          </p:grpSpPr>
          <p:sp>
            <p:nvSpPr>
              <p:cNvPr id="126458" name="Rectangle 78"/>
              <p:cNvSpPr>
                <a:spLocks noChangeArrowheads="1"/>
              </p:cNvSpPr>
              <p:nvPr/>
            </p:nvSpPr>
            <p:spPr bwMode="auto">
              <a:xfrm>
                <a:off x="413" y="2832"/>
                <a:ext cx="225" cy="1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9" name="Rectangle 79"/>
              <p:cNvSpPr>
                <a:spLocks noChangeArrowheads="1"/>
              </p:cNvSpPr>
              <p:nvPr/>
            </p:nvSpPr>
            <p:spPr bwMode="auto">
              <a:xfrm>
                <a:off x="428" y="2876"/>
                <a:ext cx="187" cy="16"/>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0" name="Rectangle 80"/>
              <p:cNvSpPr>
                <a:spLocks noChangeArrowheads="1"/>
              </p:cNvSpPr>
              <p:nvPr/>
            </p:nvSpPr>
            <p:spPr bwMode="auto">
              <a:xfrm>
                <a:off x="428" y="2876"/>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1" name="Rectangle 81"/>
              <p:cNvSpPr>
                <a:spLocks noChangeArrowheads="1"/>
              </p:cNvSpPr>
              <p:nvPr/>
            </p:nvSpPr>
            <p:spPr bwMode="auto">
              <a:xfrm>
                <a:off x="615" y="2876"/>
                <a:ext cx="9"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2" name="Rectangle 82"/>
              <p:cNvSpPr>
                <a:spLocks noChangeArrowheads="1"/>
              </p:cNvSpPr>
              <p:nvPr/>
            </p:nvSpPr>
            <p:spPr bwMode="auto">
              <a:xfrm>
                <a:off x="427" y="2845"/>
                <a:ext cx="187"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3" name="Rectangle 83"/>
              <p:cNvSpPr>
                <a:spLocks noChangeArrowheads="1"/>
              </p:cNvSpPr>
              <p:nvPr/>
            </p:nvSpPr>
            <p:spPr bwMode="auto">
              <a:xfrm>
                <a:off x="427" y="2845"/>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4" name="Rectangle 84"/>
              <p:cNvSpPr>
                <a:spLocks noChangeArrowheads="1"/>
              </p:cNvSpPr>
              <p:nvPr/>
            </p:nvSpPr>
            <p:spPr bwMode="auto">
              <a:xfrm>
                <a:off x="614" y="2845"/>
                <a:ext cx="9"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5" name="Rectangle 85"/>
              <p:cNvSpPr>
                <a:spLocks noChangeArrowheads="1"/>
              </p:cNvSpPr>
              <p:nvPr/>
            </p:nvSpPr>
            <p:spPr bwMode="auto">
              <a:xfrm>
                <a:off x="427" y="2907"/>
                <a:ext cx="187" cy="16"/>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6" name="Rectangle 86"/>
              <p:cNvSpPr>
                <a:spLocks noChangeArrowheads="1"/>
              </p:cNvSpPr>
              <p:nvPr/>
            </p:nvSpPr>
            <p:spPr bwMode="auto">
              <a:xfrm>
                <a:off x="427" y="2907"/>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67" name="Rectangle 87"/>
              <p:cNvSpPr>
                <a:spLocks noChangeArrowheads="1"/>
              </p:cNvSpPr>
              <p:nvPr/>
            </p:nvSpPr>
            <p:spPr bwMode="auto">
              <a:xfrm>
                <a:off x="613" y="2907"/>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45" name="Group 88"/>
            <p:cNvGrpSpPr>
              <a:grpSpLocks/>
            </p:cNvGrpSpPr>
            <p:nvPr/>
          </p:nvGrpSpPr>
          <p:grpSpPr bwMode="auto">
            <a:xfrm>
              <a:off x="413" y="3303"/>
              <a:ext cx="224" cy="102"/>
              <a:chOff x="413" y="3297"/>
              <a:chExt cx="224" cy="102"/>
            </a:xfrm>
          </p:grpSpPr>
          <p:sp>
            <p:nvSpPr>
              <p:cNvPr id="126448" name="Rectangle 89"/>
              <p:cNvSpPr>
                <a:spLocks noChangeArrowheads="1"/>
              </p:cNvSpPr>
              <p:nvPr/>
            </p:nvSpPr>
            <p:spPr bwMode="auto">
              <a:xfrm>
                <a:off x="413" y="3297"/>
                <a:ext cx="224" cy="1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9" name="Rectangle 90"/>
              <p:cNvSpPr>
                <a:spLocks noChangeArrowheads="1"/>
              </p:cNvSpPr>
              <p:nvPr/>
            </p:nvSpPr>
            <p:spPr bwMode="auto">
              <a:xfrm>
                <a:off x="428" y="3340"/>
                <a:ext cx="186" cy="16"/>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0" name="Rectangle 91"/>
              <p:cNvSpPr>
                <a:spLocks noChangeArrowheads="1"/>
              </p:cNvSpPr>
              <p:nvPr/>
            </p:nvSpPr>
            <p:spPr bwMode="auto">
              <a:xfrm>
                <a:off x="428" y="3340"/>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1" name="Rectangle 92"/>
              <p:cNvSpPr>
                <a:spLocks noChangeArrowheads="1"/>
              </p:cNvSpPr>
              <p:nvPr/>
            </p:nvSpPr>
            <p:spPr bwMode="auto">
              <a:xfrm>
                <a:off x="614" y="3340"/>
                <a:ext cx="9"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2" name="Rectangle 93"/>
              <p:cNvSpPr>
                <a:spLocks noChangeArrowheads="1"/>
              </p:cNvSpPr>
              <p:nvPr/>
            </p:nvSpPr>
            <p:spPr bwMode="auto">
              <a:xfrm>
                <a:off x="427" y="3310"/>
                <a:ext cx="186"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3" name="Rectangle 94"/>
              <p:cNvSpPr>
                <a:spLocks noChangeArrowheads="1"/>
              </p:cNvSpPr>
              <p:nvPr/>
            </p:nvSpPr>
            <p:spPr bwMode="auto">
              <a:xfrm>
                <a:off x="427" y="3310"/>
                <a:ext cx="9" cy="15"/>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4" name="Rectangle 95"/>
              <p:cNvSpPr>
                <a:spLocks noChangeArrowheads="1"/>
              </p:cNvSpPr>
              <p:nvPr/>
            </p:nvSpPr>
            <p:spPr bwMode="auto">
              <a:xfrm>
                <a:off x="612" y="3310"/>
                <a:ext cx="10" cy="15"/>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5" name="Rectangle 96"/>
              <p:cNvSpPr>
                <a:spLocks noChangeArrowheads="1"/>
              </p:cNvSpPr>
              <p:nvPr/>
            </p:nvSpPr>
            <p:spPr bwMode="auto">
              <a:xfrm>
                <a:off x="427" y="3371"/>
                <a:ext cx="185" cy="16"/>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6" name="Rectangle 97"/>
              <p:cNvSpPr>
                <a:spLocks noChangeArrowheads="1"/>
              </p:cNvSpPr>
              <p:nvPr/>
            </p:nvSpPr>
            <p:spPr bwMode="auto">
              <a:xfrm>
                <a:off x="427" y="3371"/>
                <a:ext cx="9"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57" name="Rectangle 98"/>
              <p:cNvSpPr>
                <a:spLocks noChangeArrowheads="1"/>
              </p:cNvSpPr>
              <p:nvPr/>
            </p:nvSpPr>
            <p:spPr bwMode="auto">
              <a:xfrm>
                <a:off x="612" y="3371"/>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46" name="Group 99"/>
            <p:cNvGrpSpPr>
              <a:grpSpLocks/>
            </p:cNvGrpSpPr>
            <p:nvPr/>
          </p:nvGrpSpPr>
          <p:grpSpPr bwMode="auto">
            <a:xfrm>
              <a:off x="1187" y="2838"/>
              <a:ext cx="225" cy="102"/>
              <a:chOff x="1187" y="2832"/>
              <a:chExt cx="225" cy="102"/>
            </a:xfrm>
          </p:grpSpPr>
          <p:sp>
            <p:nvSpPr>
              <p:cNvPr id="126438" name="Rectangle 100"/>
              <p:cNvSpPr>
                <a:spLocks noChangeArrowheads="1"/>
              </p:cNvSpPr>
              <p:nvPr/>
            </p:nvSpPr>
            <p:spPr bwMode="auto">
              <a:xfrm>
                <a:off x="1187" y="2832"/>
                <a:ext cx="225" cy="1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9" name="Rectangle 101"/>
              <p:cNvSpPr>
                <a:spLocks noChangeArrowheads="1"/>
              </p:cNvSpPr>
              <p:nvPr/>
            </p:nvSpPr>
            <p:spPr bwMode="auto">
              <a:xfrm>
                <a:off x="1203" y="2875"/>
                <a:ext cx="186" cy="16"/>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0" name="Rectangle 102"/>
              <p:cNvSpPr>
                <a:spLocks noChangeArrowheads="1"/>
              </p:cNvSpPr>
              <p:nvPr/>
            </p:nvSpPr>
            <p:spPr bwMode="auto">
              <a:xfrm>
                <a:off x="1203" y="2875"/>
                <a:ext cx="9"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1" name="Rectangle 103"/>
              <p:cNvSpPr>
                <a:spLocks noChangeArrowheads="1"/>
              </p:cNvSpPr>
              <p:nvPr/>
            </p:nvSpPr>
            <p:spPr bwMode="auto">
              <a:xfrm>
                <a:off x="1389" y="2875"/>
                <a:ext cx="9"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2" name="Rectangle 104"/>
              <p:cNvSpPr>
                <a:spLocks noChangeArrowheads="1"/>
              </p:cNvSpPr>
              <p:nvPr/>
            </p:nvSpPr>
            <p:spPr bwMode="auto">
              <a:xfrm>
                <a:off x="1201" y="2845"/>
                <a:ext cx="187"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3" name="Rectangle 105"/>
              <p:cNvSpPr>
                <a:spLocks noChangeArrowheads="1"/>
              </p:cNvSpPr>
              <p:nvPr/>
            </p:nvSpPr>
            <p:spPr bwMode="auto">
              <a:xfrm>
                <a:off x="1201" y="2845"/>
                <a:ext cx="10" cy="15"/>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4" name="Rectangle 106"/>
              <p:cNvSpPr>
                <a:spLocks noChangeArrowheads="1"/>
              </p:cNvSpPr>
              <p:nvPr/>
            </p:nvSpPr>
            <p:spPr bwMode="auto">
              <a:xfrm>
                <a:off x="1387" y="2845"/>
                <a:ext cx="10" cy="15"/>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5" name="Rectangle 107"/>
              <p:cNvSpPr>
                <a:spLocks noChangeArrowheads="1"/>
              </p:cNvSpPr>
              <p:nvPr/>
            </p:nvSpPr>
            <p:spPr bwMode="auto">
              <a:xfrm>
                <a:off x="1201" y="2906"/>
                <a:ext cx="186" cy="16"/>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6" name="Rectangle 108"/>
              <p:cNvSpPr>
                <a:spLocks noChangeArrowheads="1"/>
              </p:cNvSpPr>
              <p:nvPr/>
            </p:nvSpPr>
            <p:spPr bwMode="auto">
              <a:xfrm>
                <a:off x="1201" y="2906"/>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47" name="Rectangle 109"/>
              <p:cNvSpPr>
                <a:spLocks noChangeArrowheads="1"/>
              </p:cNvSpPr>
              <p:nvPr/>
            </p:nvSpPr>
            <p:spPr bwMode="auto">
              <a:xfrm>
                <a:off x="1387" y="2906"/>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47" name="Group 110"/>
            <p:cNvGrpSpPr>
              <a:grpSpLocks/>
            </p:cNvGrpSpPr>
            <p:nvPr/>
          </p:nvGrpSpPr>
          <p:grpSpPr bwMode="auto">
            <a:xfrm>
              <a:off x="1186" y="3302"/>
              <a:ext cx="224" cy="102"/>
              <a:chOff x="1186" y="3296"/>
              <a:chExt cx="224" cy="102"/>
            </a:xfrm>
          </p:grpSpPr>
          <p:sp>
            <p:nvSpPr>
              <p:cNvPr id="126428" name="Rectangle 111"/>
              <p:cNvSpPr>
                <a:spLocks noChangeArrowheads="1"/>
              </p:cNvSpPr>
              <p:nvPr/>
            </p:nvSpPr>
            <p:spPr bwMode="auto">
              <a:xfrm>
                <a:off x="1186" y="3296"/>
                <a:ext cx="224" cy="1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9" name="Rectangle 112"/>
              <p:cNvSpPr>
                <a:spLocks noChangeArrowheads="1"/>
              </p:cNvSpPr>
              <p:nvPr/>
            </p:nvSpPr>
            <p:spPr bwMode="auto">
              <a:xfrm>
                <a:off x="1201" y="3339"/>
                <a:ext cx="186" cy="17"/>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0" name="Rectangle 113"/>
              <p:cNvSpPr>
                <a:spLocks noChangeArrowheads="1"/>
              </p:cNvSpPr>
              <p:nvPr/>
            </p:nvSpPr>
            <p:spPr bwMode="auto">
              <a:xfrm>
                <a:off x="1201" y="3339"/>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1" name="Rectangle 114"/>
              <p:cNvSpPr>
                <a:spLocks noChangeArrowheads="1"/>
              </p:cNvSpPr>
              <p:nvPr/>
            </p:nvSpPr>
            <p:spPr bwMode="auto">
              <a:xfrm>
                <a:off x="1387" y="3339"/>
                <a:ext cx="9"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2" name="Rectangle 115"/>
              <p:cNvSpPr>
                <a:spLocks noChangeArrowheads="1"/>
              </p:cNvSpPr>
              <p:nvPr/>
            </p:nvSpPr>
            <p:spPr bwMode="auto">
              <a:xfrm>
                <a:off x="1200" y="3309"/>
                <a:ext cx="186"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3" name="Rectangle 116"/>
              <p:cNvSpPr>
                <a:spLocks noChangeArrowheads="1"/>
              </p:cNvSpPr>
              <p:nvPr/>
            </p:nvSpPr>
            <p:spPr bwMode="auto">
              <a:xfrm>
                <a:off x="1200" y="3309"/>
                <a:ext cx="9" cy="15"/>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4" name="Rectangle 117"/>
              <p:cNvSpPr>
                <a:spLocks noChangeArrowheads="1"/>
              </p:cNvSpPr>
              <p:nvPr/>
            </p:nvSpPr>
            <p:spPr bwMode="auto">
              <a:xfrm>
                <a:off x="1386" y="3309"/>
                <a:ext cx="9" cy="15"/>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5" name="Rectangle 118"/>
              <p:cNvSpPr>
                <a:spLocks noChangeArrowheads="1"/>
              </p:cNvSpPr>
              <p:nvPr/>
            </p:nvSpPr>
            <p:spPr bwMode="auto">
              <a:xfrm>
                <a:off x="1200" y="3371"/>
                <a:ext cx="186"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6" name="Rectangle 119"/>
              <p:cNvSpPr>
                <a:spLocks noChangeArrowheads="1"/>
              </p:cNvSpPr>
              <p:nvPr/>
            </p:nvSpPr>
            <p:spPr bwMode="auto">
              <a:xfrm>
                <a:off x="1200" y="3371"/>
                <a:ext cx="9"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37" name="Rectangle 120"/>
              <p:cNvSpPr>
                <a:spLocks noChangeArrowheads="1"/>
              </p:cNvSpPr>
              <p:nvPr/>
            </p:nvSpPr>
            <p:spPr bwMode="auto">
              <a:xfrm>
                <a:off x="1385" y="3371"/>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48" name="Group 121"/>
            <p:cNvGrpSpPr>
              <a:grpSpLocks/>
            </p:cNvGrpSpPr>
            <p:nvPr/>
          </p:nvGrpSpPr>
          <p:grpSpPr bwMode="auto">
            <a:xfrm>
              <a:off x="811" y="3070"/>
              <a:ext cx="225" cy="103"/>
              <a:chOff x="811" y="3064"/>
              <a:chExt cx="225" cy="103"/>
            </a:xfrm>
          </p:grpSpPr>
          <p:sp>
            <p:nvSpPr>
              <p:cNvPr id="126418" name="Rectangle 122"/>
              <p:cNvSpPr>
                <a:spLocks noChangeArrowheads="1"/>
              </p:cNvSpPr>
              <p:nvPr/>
            </p:nvSpPr>
            <p:spPr bwMode="auto">
              <a:xfrm>
                <a:off x="811" y="3064"/>
                <a:ext cx="225" cy="1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9" name="Rectangle 123"/>
              <p:cNvSpPr>
                <a:spLocks noChangeArrowheads="1"/>
              </p:cNvSpPr>
              <p:nvPr/>
            </p:nvSpPr>
            <p:spPr bwMode="auto">
              <a:xfrm>
                <a:off x="827" y="3108"/>
                <a:ext cx="186"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0" name="Rectangle 124"/>
              <p:cNvSpPr>
                <a:spLocks noChangeArrowheads="1"/>
              </p:cNvSpPr>
              <p:nvPr/>
            </p:nvSpPr>
            <p:spPr bwMode="auto">
              <a:xfrm>
                <a:off x="826" y="3108"/>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1" name="Rectangle 125"/>
              <p:cNvSpPr>
                <a:spLocks noChangeArrowheads="1"/>
              </p:cNvSpPr>
              <p:nvPr/>
            </p:nvSpPr>
            <p:spPr bwMode="auto">
              <a:xfrm>
                <a:off x="1012" y="3108"/>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2" name="Rectangle 126"/>
              <p:cNvSpPr>
                <a:spLocks noChangeArrowheads="1"/>
              </p:cNvSpPr>
              <p:nvPr/>
            </p:nvSpPr>
            <p:spPr bwMode="auto">
              <a:xfrm>
                <a:off x="826" y="3077"/>
                <a:ext cx="185"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3" name="Rectangle 127"/>
              <p:cNvSpPr>
                <a:spLocks noChangeArrowheads="1"/>
              </p:cNvSpPr>
              <p:nvPr/>
            </p:nvSpPr>
            <p:spPr bwMode="auto">
              <a:xfrm>
                <a:off x="825" y="3077"/>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4" name="Rectangle 128"/>
              <p:cNvSpPr>
                <a:spLocks noChangeArrowheads="1"/>
              </p:cNvSpPr>
              <p:nvPr/>
            </p:nvSpPr>
            <p:spPr bwMode="auto">
              <a:xfrm>
                <a:off x="1011" y="3077"/>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5" name="Rectangle 129"/>
              <p:cNvSpPr>
                <a:spLocks noChangeArrowheads="1"/>
              </p:cNvSpPr>
              <p:nvPr/>
            </p:nvSpPr>
            <p:spPr bwMode="auto">
              <a:xfrm>
                <a:off x="825" y="3138"/>
                <a:ext cx="186" cy="17"/>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6" name="Rectangle 130"/>
              <p:cNvSpPr>
                <a:spLocks noChangeArrowheads="1"/>
              </p:cNvSpPr>
              <p:nvPr/>
            </p:nvSpPr>
            <p:spPr bwMode="auto">
              <a:xfrm>
                <a:off x="825" y="3138"/>
                <a:ext cx="9"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27" name="Rectangle 131"/>
              <p:cNvSpPr>
                <a:spLocks noChangeArrowheads="1"/>
              </p:cNvSpPr>
              <p:nvPr/>
            </p:nvSpPr>
            <p:spPr bwMode="auto">
              <a:xfrm>
                <a:off x="1011" y="3138"/>
                <a:ext cx="9"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49" name="Group 132"/>
            <p:cNvGrpSpPr>
              <a:grpSpLocks/>
            </p:cNvGrpSpPr>
            <p:nvPr/>
          </p:nvGrpSpPr>
          <p:grpSpPr bwMode="auto">
            <a:xfrm>
              <a:off x="413" y="3070"/>
              <a:ext cx="225" cy="104"/>
              <a:chOff x="413" y="3064"/>
              <a:chExt cx="225" cy="104"/>
            </a:xfrm>
          </p:grpSpPr>
          <p:sp>
            <p:nvSpPr>
              <p:cNvPr id="126405" name="Rectangle 133"/>
              <p:cNvSpPr>
                <a:spLocks noChangeArrowheads="1"/>
              </p:cNvSpPr>
              <p:nvPr/>
            </p:nvSpPr>
            <p:spPr bwMode="auto">
              <a:xfrm>
                <a:off x="413" y="3064"/>
                <a:ext cx="225" cy="1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406" name="Group 134"/>
              <p:cNvGrpSpPr>
                <a:grpSpLocks/>
              </p:cNvGrpSpPr>
              <p:nvPr/>
            </p:nvGrpSpPr>
            <p:grpSpPr bwMode="auto">
              <a:xfrm>
                <a:off x="428" y="3077"/>
                <a:ext cx="196" cy="15"/>
                <a:chOff x="1943" y="2376"/>
                <a:chExt cx="315" cy="28"/>
              </a:xfrm>
            </p:grpSpPr>
            <p:sp>
              <p:nvSpPr>
                <p:cNvPr id="126415" name="Rectangle 135"/>
                <p:cNvSpPr>
                  <a:spLocks noChangeArrowheads="1"/>
                </p:cNvSpPr>
                <p:nvPr/>
              </p:nvSpPr>
              <p:spPr bwMode="auto">
                <a:xfrm>
                  <a:off x="1943" y="2376"/>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6" name="Rectangle 136"/>
                <p:cNvSpPr>
                  <a:spLocks noChangeArrowheads="1"/>
                </p:cNvSpPr>
                <p:nvPr/>
              </p:nvSpPr>
              <p:spPr bwMode="auto">
                <a:xfrm>
                  <a:off x="1943" y="2376"/>
                  <a:ext cx="14"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7" name="Rectangle 137"/>
                <p:cNvSpPr>
                  <a:spLocks noChangeArrowheads="1"/>
                </p:cNvSpPr>
                <p:nvPr/>
              </p:nvSpPr>
              <p:spPr bwMode="auto">
                <a:xfrm>
                  <a:off x="2242" y="2376"/>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407" name="Group 138"/>
              <p:cNvGrpSpPr>
                <a:grpSpLocks/>
              </p:cNvGrpSpPr>
              <p:nvPr/>
            </p:nvGrpSpPr>
            <p:grpSpPr bwMode="auto">
              <a:xfrm>
                <a:off x="428" y="3108"/>
                <a:ext cx="196" cy="16"/>
                <a:chOff x="1943" y="2433"/>
                <a:chExt cx="315" cy="29"/>
              </a:xfrm>
            </p:grpSpPr>
            <p:sp>
              <p:nvSpPr>
                <p:cNvPr id="126412" name="Rectangle 139"/>
                <p:cNvSpPr>
                  <a:spLocks noChangeArrowheads="1"/>
                </p:cNvSpPr>
                <p:nvPr/>
              </p:nvSpPr>
              <p:spPr bwMode="auto">
                <a:xfrm>
                  <a:off x="1943" y="2433"/>
                  <a:ext cx="299"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3" name="Rectangle 140"/>
                <p:cNvSpPr>
                  <a:spLocks noChangeArrowheads="1"/>
                </p:cNvSpPr>
                <p:nvPr/>
              </p:nvSpPr>
              <p:spPr bwMode="auto">
                <a:xfrm>
                  <a:off x="1943" y="2433"/>
                  <a:ext cx="14"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4" name="Rectangle 141"/>
                <p:cNvSpPr>
                  <a:spLocks noChangeArrowheads="1"/>
                </p:cNvSpPr>
                <p:nvPr/>
              </p:nvSpPr>
              <p:spPr bwMode="auto">
                <a:xfrm>
                  <a:off x="2242" y="2433"/>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408" name="Group 142"/>
              <p:cNvGrpSpPr>
                <a:grpSpLocks/>
              </p:cNvGrpSpPr>
              <p:nvPr/>
            </p:nvGrpSpPr>
            <p:grpSpPr bwMode="auto">
              <a:xfrm>
                <a:off x="428" y="3139"/>
                <a:ext cx="196" cy="15"/>
                <a:chOff x="1943" y="2491"/>
                <a:chExt cx="315" cy="28"/>
              </a:xfrm>
            </p:grpSpPr>
            <p:sp>
              <p:nvSpPr>
                <p:cNvPr id="126409" name="Rectangle 143"/>
                <p:cNvSpPr>
                  <a:spLocks noChangeArrowheads="1"/>
                </p:cNvSpPr>
                <p:nvPr/>
              </p:nvSpPr>
              <p:spPr bwMode="auto">
                <a:xfrm>
                  <a:off x="1943" y="2491"/>
                  <a:ext cx="299"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0" name="Rectangle 144"/>
                <p:cNvSpPr>
                  <a:spLocks noChangeArrowheads="1"/>
                </p:cNvSpPr>
                <p:nvPr/>
              </p:nvSpPr>
              <p:spPr bwMode="auto">
                <a:xfrm>
                  <a:off x="1943" y="2491"/>
                  <a:ext cx="14"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11" name="Rectangle 145"/>
                <p:cNvSpPr>
                  <a:spLocks noChangeArrowheads="1"/>
                </p:cNvSpPr>
                <p:nvPr/>
              </p:nvSpPr>
              <p:spPr bwMode="auto">
                <a:xfrm>
                  <a:off x="2242" y="2491"/>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6350" name="Group 146"/>
            <p:cNvGrpSpPr>
              <a:grpSpLocks/>
            </p:cNvGrpSpPr>
            <p:nvPr/>
          </p:nvGrpSpPr>
          <p:grpSpPr bwMode="auto">
            <a:xfrm>
              <a:off x="1584" y="3070"/>
              <a:ext cx="225" cy="103"/>
              <a:chOff x="1584" y="3064"/>
              <a:chExt cx="225" cy="103"/>
            </a:xfrm>
          </p:grpSpPr>
          <p:sp>
            <p:nvSpPr>
              <p:cNvPr id="126395" name="Rectangle 147"/>
              <p:cNvSpPr>
                <a:spLocks noChangeArrowheads="1"/>
              </p:cNvSpPr>
              <p:nvPr/>
            </p:nvSpPr>
            <p:spPr bwMode="auto">
              <a:xfrm>
                <a:off x="1584" y="3064"/>
                <a:ext cx="225" cy="1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6" name="Rectangle 148"/>
              <p:cNvSpPr>
                <a:spLocks noChangeArrowheads="1"/>
              </p:cNvSpPr>
              <p:nvPr/>
            </p:nvSpPr>
            <p:spPr bwMode="auto">
              <a:xfrm>
                <a:off x="1599" y="3108"/>
                <a:ext cx="187"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7" name="Rectangle 149"/>
              <p:cNvSpPr>
                <a:spLocks noChangeArrowheads="1"/>
              </p:cNvSpPr>
              <p:nvPr/>
            </p:nvSpPr>
            <p:spPr bwMode="auto">
              <a:xfrm>
                <a:off x="1599" y="3108"/>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8" name="Rectangle 150"/>
              <p:cNvSpPr>
                <a:spLocks noChangeArrowheads="1"/>
              </p:cNvSpPr>
              <p:nvPr/>
            </p:nvSpPr>
            <p:spPr bwMode="auto">
              <a:xfrm>
                <a:off x="1786" y="3108"/>
                <a:ext cx="9"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9" name="Rectangle 151"/>
              <p:cNvSpPr>
                <a:spLocks noChangeArrowheads="1"/>
              </p:cNvSpPr>
              <p:nvPr/>
            </p:nvSpPr>
            <p:spPr bwMode="auto">
              <a:xfrm>
                <a:off x="1598" y="3077"/>
                <a:ext cx="186" cy="1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00" name="Rectangle 152"/>
              <p:cNvSpPr>
                <a:spLocks noChangeArrowheads="1"/>
              </p:cNvSpPr>
              <p:nvPr/>
            </p:nvSpPr>
            <p:spPr bwMode="auto">
              <a:xfrm>
                <a:off x="1598" y="3077"/>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01" name="Rectangle 153"/>
              <p:cNvSpPr>
                <a:spLocks noChangeArrowheads="1"/>
              </p:cNvSpPr>
              <p:nvPr/>
            </p:nvSpPr>
            <p:spPr bwMode="auto">
              <a:xfrm>
                <a:off x="1784" y="3077"/>
                <a:ext cx="10" cy="16"/>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02" name="Rectangle 154"/>
              <p:cNvSpPr>
                <a:spLocks noChangeArrowheads="1"/>
              </p:cNvSpPr>
              <p:nvPr/>
            </p:nvSpPr>
            <p:spPr bwMode="auto">
              <a:xfrm>
                <a:off x="1598" y="3138"/>
                <a:ext cx="186" cy="17"/>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03" name="Rectangle 155"/>
              <p:cNvSpPr>
                <a:spLocks noChangeArrowheads="1"/>
              </p:cNvSpPr>
              <p:nvPr/>
            </p:nvSpPr>
            <p:spPr bwMode="auto">
              <a:xfrm>
                <a:off x="1598" y="3138"/>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404" name="Rectangle 156"/>
              <p:cNvSpPr>
                <a:spLocks noChangeArrowheads="1"/>
              </p:cNvSpPr>
              <p:nvPr/>
            </p:nvSpPr>
            <p:spPr bwMode="auto">
              <a:xfrm>
                <a:off x="1784" y="3138"/>
                <a:ext cx="10" cy="17"/>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51" name="Group 157"/>
            <p:cNvGrpSpPr>
              <a:grpSpLocks/>
            </p:cNvGrpSpPr>
            <p:nvPr/>
          </p:nvGrpSpPr>
          <p:grpSpPr bwMode="auto">
            <a:xfrm>
              <a:off x="1187" y="3070"/>
              <a:ext cx="225" cy="104"/>
              <a:chOff x="1187" y="3064"/>
              <a:chExt cx="225" cy="104"/>
            </a:xfrm>
          </p:grpSpPr>
          <p:sp>
            <p:nvSpPr>
              <p:cNvPr id="126382" name="Rectangle 158"/>
              <p:cNvSpPr>
                <a:spLocks noChangeArrowheads="1"/>
              </p:cNvSpPr>
              <p:nvPr/>
            </p:nvSpPr>
            <p:spPr bwMode="auto">
              <a:xfrm>
                <a:off x="1187" y="3064"/>
                <a:ext cx="225" cy="1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383" name="Group 159"/>
              <p:cNvGrpSpPr>
                <a:grpSpLocks/>
              </p:cNvGrpSpPr>
              <p:nvPr/>
            </p:nvGrpSpPr>
            <p:grpSpPr bwMode="auto">
              <a:xfrm>
                <a:off x="1201" y="3077"/>
                <a:ext cx="197" cy="15"/>
                <a:chOff x="3192" y="2376"/>
                <a:chExt cx="317" cy="28"/>
              </a:xfrm>
            </p:grpSpPr>
            <p:sp>
              <p:nvSpPr>
                <p:cNvPr id="126392" name="Rectangle 160"/>
                <p:cNvSpPr>
                  <a:spLocks noChangeArrowheads="1"/>
                </p:cNvSpPr>
                <p:nvPr/>
              </p:nvSpPr>
              <p:spPr bwMode="auto">
                <a:xfrm>
                  <a:off x="3192" y="2376"/>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3" name="Rectangle 161"/>
                <p:cNvSpPr>
                  <a:spLocks noChangeArrowheads="1"/>
                </p:cNvSpPr>
                <p:nvPr/>
              </p:nvSpPr>
              <p:spPr bwMode="auto">
                <a:xfrm>
                  <a:off x="3192" y="2376"/>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4" name="Rectangle 162"/>
                <p:cNvSpPr>
                  <a:spLocks noChangeArrowheads="1"/>
                </p:cNvSpPr>
                <p:nvPr/>
              </p:nvSpPr>
              <p:spPr bwMode="auto">
                <a:xfrm>
                  <a:off x="3493" y="2376"/>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84" name="Group 163"/>
              <p:cNvGrpSpPr>
                <a:grpSpLocks/>
              </p:cNvGrpSpPr>
              <p:nvPr/>
            </p:nvGrpSpPr>
            <p:grpSpPr bwMode="auto">
              <a:xfrm>
                <a:off x="1201" y="3108"/>
                <a:ext cx="197" cy="16"/>
                <a:chOff x="3192" y="2433"/>
                <a:chExt cx="317" cy="29"/>
              </a:xfrm>
            </p:grpSpPr>
            <p:sp>
              <p:nvSpPr>
                <p:cNvPr id="126389" name="Rectangle 164"/>
                <p:cNvSpPr>
                  <a:spLocks noChangeArrowheads="1"/>
                </p:cNvSpPr>
                <p:nvPr/>
              </p:nvSpPr>
              <p:spPr bwMode="auto">
                <a:xfrm>
                  <a:off x="3192" y="2433"/>
                  <a:ext cx="301"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0" name="Rectangle 165"/>
                <p:cNvSpPr>
                  <a:spLocks noChangeArrowheads="1"/>
                </p:cNvSpPr>
                <p:nvPr/>
              </p:nvSpPr>
              <p:spPr bwMode="auto">
                <a:xfrm>
                  <a:off x="3192" y="2433"/>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91" name="Rectangle 166"/>
                <p:cNvSpPr>
                  <a:spLocks noChangeArrowheads="1"/>
                </p:cNvSpPr>
                <p:nvPr/>
              </p:nvSpPr>
              <p:spPr bwMode="auto">
                <a:xfrm>
                  <a:off x="3493" y="2433"/>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385" name="Group 167"/>
              <p:cNvGrpSpPr>
                <a:grpSpLocks/>
              </p:cNvGrpSpPr>
              <p:nvPr/>
            </p:nvGrpSpPr>
            <p:grpSpPr bwMode="auto">
              <a:xfrm>
                <a:off x="1201" y="3139"/>
                <a:ext cx="197" cy="15"/>
                <a:chOff x="3192" y="2491"/>
                <a:chExt cx="317" cy="28"/>
              </a:xfrm>
            </p:grpSpPr>
            <p:sp>
              <p:nvSpPr>
                <p:cNvPr id="126386" name="Rectangle 168"/>
                <p:cNvSpPr>
                  <a:spLocks noChangeArrowheads="1"/>
                </p:cNvSpPr>
                <p:nvPr/>
              </p:nvSpPr>
              <p:spPr bwMode="auto">
                <a:xfrm>
                  <a:off x="3192" y="2491"/>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87" name="Rectangle 169"/>
                <p:cNvSpPr>
                  <a:spLocks noChangeArrowheads="1"/>
                </p:cNvSpPr>
                <p:nvPr/>
              </p:nvSpPr>
              <p:spPr bwMode="auto">
                <a:xfrm>
                  <a:off x="3192" y="2491"/>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88" name="Rectangle 170"/>
                <p:cNvSpPr>
                  <a:spLocks noChangeArrowheads="1"/>
                </p:cNvSpPr>
                <p:nvPr/>
              </p:nvSpPr>
              <p:spPr bwMode="auto">
                <a:xfrm>
                  <a:off x="3493" y="2491"/>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6352" name="Group 171"/>
            <p:cNvGrpSpPr>
              <a:grpSpLocks/>
            </p:cNvGrpSpPr>
            <p:nvPr/>
          </p:nvGrpSpPr>
          <p:grpSpPr bwMode="auto">
            <a:xfrm>
              <a:off x="1809" y="2900"/>
              <a:ext cx="65" cy="448"/>
              <a:chOff x="1809" y="2894"/>
              <a:chExt cx="65" cy="448"/>
            </a:xfrm>
          </p:grpSpPr>
          <p:sp>
            <p:nvSpPr>
              <p:cNvPr id="126380" name="Arc 172"/>
              <p:cNvSpPr>
                <a:spLocks/>
              </p:cNvSpPr>
              <p:nvPr/>
            </p:nvSpPr>
            <p:spPr bwMode="auto">
              <a:xfrm>
                <a:off x="1809" y="2894"/>
                <a:ext cx="63" cy="223"/>
              </a:xfrm>
              <a:custGeom>
                <a:avLst/>
                <a:gdLst>
                  <a:gd name="T0" fmla="*/ 0 w 21815"/>
                  <a:gd name="T1" fmla="*/ 0 h 21600"/>
                  <a:gd name="T2" fmla="*/ 0 w 21815"/>
                  <a:gd name="T3" fmla="*/ 0 h 21600"/>
                  <a:gd name="T4" fmla="*/ 0 w 21815"/>
                  <a:gd name="T5" fmla="*/ 0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0" y="1"/>
                    </a:moveTo>
                    <a:cubicBezTo>
                      <a:pt x="71" y="0"/>
                      <a:pt x="143" y="-1"/>
                      <a:pt x="215" y="0"/>
                    </a:cubicBezTo>
                    <a:cubicBezTo>
                      <a:pt x="12123" y="0"/>
                      <a:pt x="21785" y="9638"/>
                      <a:pt x="21814" y="21547"/>
                    </a:cubicBezTo>
                  </a:path>
                  <a:path w="21815" h="21600" stroke="0" extrusionOk="0">
                    <a:moveTo>
                      <a:pt x="0" y="1"/>
                    </a:moveTo>
                    <a:cubicBezTo>
                      <a:pt x="71" y="0"/>
                      <a:pt x="143" y="-1"/>
                      <a:pt x="215" y="0"/>
                    </a:cubicBezTo>
                    <a:cubicBezTo>
                      <a:pt x="12123" y="0"/>
                      <a:pt x="21785" y="9638"/>
                      <a:pt x="21814" y="21547"/>
                    </a:cubicBezTo>
                    <a:lnTo>
                      <a:pt x="215" y="21600"/>
                    </a:lnTo>
                    <a:lnTo>
                      <a:pt x="0" y="1"/>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81" name="Arc 173"/>
              <p:cNvSpPr>
                <a:spLocks/>
              </p:cNvSpPr>
              <p:nvPr/>
            </p:nvSpPr>
            <p:spPr bwMode="auto">
              <a:xfrm rot="10800000">
                <a:off x="1813" y="3120"/>
                <a:ext cx="61" cy="2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47"/>
                    </a:moveTo>
                    <a:cubicBezTo>
                      <a:pt x="28" y="9722"/>
                      <a:pt x="9559" y="118"/>
                      <a:pt x="21384" y="0"/>
                    </a:cubicBezTo>
                  </a:path>
                  <a:path w="21600" h="21599" stroke="0" extrusionOk="0">
                    <a:moveTo>
                      <a:pt x="0" y="21547"/>
                    </a:moveTo>
                    <a:cubicBezTo>
                      <a:pt x="28" y="9722"/>
                      <a:pt x="9559" y="118"/>
                      <a:pt x="21384" y="0"/>
                    </a:cubicBezTo>
                    <a:lnTo>
                      <a:pt x="21600" y="21599"/>
                    </a:lnTo>
                    <a:lnTo>
                      <a:pt x="0" y="21547"/>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3" name="Group 174"/>
            <p:cNvGrpSpPr>
              <a:grpSpLocks/>
            </p:cNvGrpSpPr>
            <p:nvPr/>
          </p:nvGrpSpPr>
          <p:grpSpPr bwMode="auto">
            <a:xfrm>
              <a:off x="1315" y="3178"/>
              <a:ext cx="385" cy="110"/>
              <a:chOff x="1315" y="3172"/>
              <a:chExt cx="385" cy="110"/>
            </a:xfrm>
          </p:grpSpPr>
          <p:sp>
            <p:nvSpPr>
              <p:cNvPr id="126378" name="Arc 175"/>
              <p:cNvSpPr>
                <a:spLocks/>
              </p:cNvSpPr>
              <p:nvPr/>
            </p:nvSpPr>
            <p:spPr bwMode="auto">
              <a:xfrm rot="10800000">
                <a:off x="1315" y="3246"/>
                <a:ext cx="192" cy="36"/>
              </a:xfrm>
              <a:custGeom>
                <a:avLst/>
                <a:gdLst>
                  <a:gd name="T0" fmla="*/ 0 w 21671"/>
                  <a:gd name="T1" fmla="*/ 0 h 21930"/>
                  <a:gd name="T2" fmla="*/ 0 w 21671"/>
                  <a:gd name="T3" fmla="*/ 0 h 21930"/>
                  <a:gd name="T4" fmla="*/ 0 w 21671"/>
                  <a:gd name="T5" fmla="*/ 0 h 21930"/>
                  <a:gd name="T6" fmla="*/ 0 60000 65536"/>
                  <a:gd name="T7" fmla="*/ 0 60000 65536"/>
                  <a:gd name="T8" fmla="*/ 0 60000 65536"/>
                  <a:gd name="T9" fmla="*/ 0 w 21671"/>
                  <a:gd name="T10" fmla="*/ 0 h 21930"/>
                  <a:gd name="T11" fmla="*/ 21671 w 21671"/>
                  <a:gd name="T12" fmla="*/ 21930 h 21930"/>
                </a:gdLst>
                <a:ahLst/>
                <a:cxnLst>
                  <a:cxn ang="T6">
                    <a:pos x="T0" y="T1"/>
                  </a:cxn>
                  <a:cxn ang="T7">
                    <a:pos x="T2" y="T3"/>
                  </a:cxn>
                  <a:cxn ang="T8">
                    <a:pos x="T4" y="T5"/>
                  </a:cxn>
                </a:cxnLst>
                <a:rect l="T9" t="T10" r="T11" b="T12"/>
                <a:pathLst>
                  <a:path w="21671" h="21930" fill="none" extrusionOk="0">
                    <a:moveTo>
                      <a:pt x="21668" y="-1"/>
                    </a:moveTo>
                    <a:cubicBezTo>
                      <a:pt x="21670" y="109"/>
                      <a:pt x="21671" y="219"/>
                      <a:pt x="21671" y="330"/>
                    </a:cubicBezTo>
                    <a:cubicBezTo>
                      <a:pt x="21671" y="12259"/>
                      <a:pt x="12000" y="21930"/>
                      <a:pt x="71" y="21930"/>
                    </a:cubicBezTo>
                    <a:cubicBezTo>
                      <a:pt x="47" y="21930"/>
                      <a:pt x="23" y="21929"/>
                      <a:pt x="0" y="21929"/>
                    </a:cubicBezTo>
                  </a:path>
                  <a:path w="21671" h="21930" stroke="0" extrusionOk="0">
                    <a:moveTo>
                      <a:pt x="21668" y="-1"/>
                    </a:moveTo>
                    <a:cubicBezTo>
                      <a:pt x="21670" y="109"/>
                      <a:pt x="21671" y="219"/>
                      <a:pt x="21671" y="330"/>
                    </a:cubicBezTo>
                    <a:cubicBezTo>
                      <a:pt x="21671" y="12259"/>
                      <a:pt x="12000" y="21930"/>
                      <a:pt x="71" y="21930"/>
                    </a:cubicBezTo>
                    <a:cubicBezTo>
                      <a:pt x="47" y="21930"/>
                      <a:pt x="23" y="21929"/>
                      <a:pt x="0" y="21929"/>
                    </a:cubicBezTo>
                    <a:lnTo>
                      <a:pt x="71" y="330"/>
                    </a:lnTo>
                    <a:lnTo>
                      <a:pt x="21668" y="-1"/>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79" name="Arc 176"/>
              <p:cNvSpPr>
                <a:spLocks/>
              </p:cNvSpPr>
              <p:nvPr/>
            </p:nvSpPr>
            <p:spPr bwMode="auto">
              <a:xfrm>
                <a:off x="1509" y="3172"/>
                <a:ext cx="191" cy="73"/>
              </a:xfrm>
              <a:custGeom>
                <a:avLst/>
                <a:gdLst>
                  <a:gd name="T0" fmla="*/ 0 w 21670"/>
                  <a:gd name="T1" fmla="*/ 0 h 21761"/>
                  <a:gd name="T2" fmla="*/ 0 w 21670"/>
                  <a:gd name="T3" fmla="*/ 0 h 21761"/>
                  <a:gd name="T4" fmla="*/ 0 w 21670"/>
                  <a:gd name="T5" fmla="*/ 0 h 21761"/>
                  <a:gd name="T6" fmla="*/ 0 60000 65536"/>
                  <a:gd name="T7" fmla="*/ 0 60000 65536"/>
                  <a:gd name="T8" fmla="*/ 0 60000 65536"/>
                  <a:gd name="T9" fmla="*/ 0 w 21670"/>
                  <a:gd name="T10" fmla="*/ 0 h 21761"/>
                  <a:gd name="T11" fmla="*/ 21670 w 21670"/>
                  <a:gd name="T12" fmla="*/ 21761 h 21761"/>
                </a:gdLst>
                <a:ahLst/>
                <a:cxnLst>
                  <a:cxn ang="T6">
                    <a:pos x="T0" y="T1"/>
                  </a:cxn>
                  <a:cxn ang="T7">
                    <a:pos x="T2" y="T3"/>
                  </a:cxn>
                  <a:cxn ang="T8">
                    <a:pos x="T4" y="T5"/>
                  </a:cxn>
                </a:cxnLst>
                <a:rect l="T9" t="T10" r="T11" b="T12"/>
                <a:pathLst>
                  <a:path w="21670" h="21761" fill="none" extrusionOk="0">
                    <a:moveTo>
                      <a:pt x="21669" y="-1"/>
                    </a:moveTo>
                    <a:cubicBezTo>
                      <a:pt x="21669" y="53"/>
                      <a:pt x="21670" y="107"/>
                      <a:pt x="21670" y="161"/>
                    </a:cubicBezTo>
                    <a:cubicBezTo>
                      <a:pt x="21670" y="12090"/>
                      <a:pt x="11999" y="21761"/>
                      <a:pt x="70" y="21761"/>
                    </a:cubicBezTo>
                    <a:cubicBezTo>
                      <a:pt x="46" y="21761"/>
                      <a:pt x="23" y="21760"/>
                      <a:pt x="0" y="21760"/>
                    </a:cubicBezTo>
                  </a:path>
                  <a:path w="21670" h="21761" stroke="0" extrusionOk="0">
                    <a:moveTo>
                      <a:pt x="21669" y="-1"/>
                    </a:moveTo>
                    <a:cubicBezTo>
                      <a:pt x="21669" y="53"/>
                      <a:pt x="21670" y="107"/>
                      <a:pt x="21670" y="161"/>
                    </a:cubicBezTo>
                    <a:cubicBezTo>
                      <a:pt x="21670" y="12090"/>
                      <a:pt x="11999" y="21761"/>
                      <a:pt x="70" y="21761"/>
                    </a:cubicBezTo>
                    <a:cubicBezTo>
                      <a:pt x="46" y="21761"/>
                      <a:pt x="23" y="21760"/>
                      <a:pt x="0" y="21760"/>
                    </a:cubicBezTo>
                    <a:lnTo>
                      <a:pt x="70" y="161"/>
                    </a:lnTo>
                    <a:lnTo>
                      <a:pt x="21669" y="-1"/>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4" name="Group 177"/>
            <p:cNvGrpSpPr>
              <a:grpSpLocks/>
            </p:cNvGrpSpPr>
            <p:nvPr/>
          </p:nvGrpSpPr>
          <p:grpSpPr bwMode="auto">
            <a:xfrm>
              <a:off x="1318" y="2954"/>
              <a:ext cx="384" cy="110"/>
              <a:chOff x="1318" y="2948"/>
              <a:chExt cx="384" cy="110"/>
            </a:xfrm>
          </p:grpSpPr>
          <p:sp>
            <p:nvSpPr>
              <p:cNvPr id="126376" name="Arc 178"/>
              <p:cNvSpPr>
                <a:spLocks/>
              </p:cNvSpPr>
              <p:nvPr/>
            </p:nvSpPr>
            <p:spPr bwMode="auto">
              <a:xfrm>
                <a:off x="1318" y="2948"/>
                <a:ext cx="191" cy="36"/>
              </a:xfrm>
              <a:custGeom>
                <a:avLst/>
                <a:gdLst>
                  <a:gd name="T0" fmla="*/ 0 w 21600"/>
                  <a:gd name="T1" fmla="*/ 0 h 21929"/>
                  <a:gd name="T2" fmla="*/ 0 w 21600"/>
                  <a:gd name="T3" fmla="*/ 0 h 21929"/>
                  <a:gd name="T4" fmla="*/ 0 w 21600"/>
                  <a:gd name="T5" fmla="*/ 0 h 21929"/>
                  <a:gd name="T6" fmla="*/ 0 60000 65536"/>
                  <a:gd name="T7" fmla="*/ 0 60000 65536"/>
                  <a:gd name="T8" fmla="*/ 0 60000 65536"/>
                  <a:gd name="T9" fmla="*/ 0 w 21600"/>
                  <a:gd name="T10" fmla="*/ 0 h 21929"/>
                  <a:gd name="T11" fmla="*/ 21600 w 21600"/>
                  <a:gd name="T12" fmla="*/ 21929 h 21929"/>
                </a:gdLst>
                <a:ahLst/>
                <a:cxnLst>
                  <a:cxn ang="T6">
                    <a:pos x="T0" y="T1"/>
                  </a:cxn>
                  <a:cxn ang="T7">
                    <a:pos x="T2" y="T3"/>
                  </a:cxn>
                  <a:cxn ang="T8">
                    <a:pos x="T4" y="T5"/>
                  </a:cxn>
                </a:cxnLst>
                <a:rect l="T9" t="T10" r="T11" b="T12"/>
                <a:pathLst>
                  <a:path w="21600" h="21929" fill="none" extrusionOk="0">
                    <a:moveTo>
                      <a:pt x="21529" y="21928"/>
                    </a:moveTo>
                    <a:cubicBezTo>
                      <a:pt x="9627" y="21889"/>
                      <a:pt x="0" y="12230"/>
                      <a:pt x="0" y="329"/>
                    </a:cubicBezTo>
                    <a:cubicBezTo>
                      <a:pt x="-1" y="219"/>
                      <a:pt x="0" y="109"/>
                      <a:pt x="2" y="-1"/>
                    </a:cubicBezTo>
                  </a:path>
                  <a:path w="21600" h="21929" stroke="0" extrusionOk="0">
                    <a:moveTo>
                      <a:pt x="21529" y="21928"/>
                    </a:moveTo>
                    <a:cubicBezTo>
                      <a:pt x="9627" y="21889"/>
                      <a:pt x="0" y="12230"/>
                      <a:pt x="0" y="329"/>
                    </a:cubicBezTo>
                    <a:cubicBezTo>
                      <a:pt x="-1" y="219"/>
                      <a:pt x="0" y="109"/>
                      <a:pt x="2" y="-1"/>
                    </a:cubicBezTo>
                    <a:lnTo>
                      <a:pt x="21600" y="329"/>
                    </a:lnTo>
                    <a:lnTo>
                      <a:pt x="21529" y="2192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77" name="Arc 179"/>
              <p:cNvSpPr>
                <a:spLocks/>
              </p:cNvSpPr>
              <p:nvPr/>
            </p:nvSpPr>
            <p:spPr bwMode="auto">
              <a:xfrm rot="10800000">
                <a:off x="1511" y="2985"/>
                <a:ext cx="191"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5" name="Group 180"/>
            <p:cNvGrpSpPr>
              <a:grpSpLocks/>
            </p:cNvGrpSpPr>
            <p:nvPr/>
          </p:nvGrpSpPr>
          <p:grpSpPr bwMode="auto">
            <a:xfrm>
              <a:off x="1315" y="2953"/>
              <a:ext cx="385" cy="111"/>
              <a:chOff x="1315" y="2947"/>
              <a:chExt cx="385" cy="111"/>
            </a:xfrm>
          </p:grpSpPr>
          <p:sp>
            <p:nvSpPr>
              <p:cNvPr id="126374" name="Arc 181"/>
              <p:cNvSpPr>
                <a:spLocks/>
              </p:cNvSpPr>
              <p:nvPr/>
            </p:nvSpPr>
            <p:spPr bwMode="auto">
              <a:xfrm>
                <a:off x="1508" y="2947"/>
                <a:ext cx="192" cy="36"/>
              </a:xfrm>
              <a:custGeom>
                <a:avLst/>
                <a:gdLst>
                  <a:gd name="T0" fmla="*/ 0 w 21671"/>
                  <a:gd name="T1" fmla="*/ 0 h 21930"/>
                  <a:gd name="T2" fmla="*/ 0 w 21671"/>
                  <a:gd name="T3" fmla="*/ 0 h 21930"/>
                  <a:gd name="T4" fmla="*/ 0 w 21671"/>
                  <a:gd name="T5" fmla="*/ 0 h 21930"/>
                  <a:gd name="T6" fmla="*/ 0 60000 65536"/>
                  <a:gd name="T7" fmla="*/ 0 60000 65536"/>
                  <a:gd name="T8" fmla="*/ 0 60000 65536"/>
                  <a:gd name="T9" fmla="*/ 0 w 21671"/>
                  <a:gd name="T10" fmla="*/ 0 h 21930"/>
                  <a:gd name="T11" fmla="*/ 21671 w 21671"/>
                  <a:gd name="T12" fmla="*/ 21930 h 21930"/>
                </a:gdLst>
                <a:ahLst/>
                <a:cxnLst>
                  <a:cxn ang="T6">
                    <a:pos x="T0" y="T1"/>
                  </a:cxn>
                  <a:cxn ang="T7">
                    <a:pos x="T2" y="T3"/>
                  </a:cxn>
                  <a:cxn ang="T8">
                    <a:pos x="T4" y="T5"/>
                  </a:cxn>
                </a:cxnLst>
                <a:rect l="T9" t="T10" r="T11" b="T12"/>
                <a:pathLst>
                  <a:path w="21671" h="21930" fill="none" extrusionOk="0">
                    <a:moveTo>
                      <a:pt x="21668" y="-1"/>
                    </a:moveTo>
                    <a:cubicBezTo>
                      <a:pt x="21670" y="109"/>
                      <a:pt x="21671" y="219"/>
                      <a:pt x="21671" y="330"/>
                    </a:cubicBezTo>
                    <a:cubicBezTo>
                      <a:pt x="21671" y="12259"/>
                      <a:pt x="12000" y="21930"/>
                      <a:pt x="71" y="21930"/>
                    </a:cubicBezTo>
                    <a:cubicBezTo>
                      <a:pt x="47" y="21930"/>
                      <a:pt x="23" y="21929"/>
                      <a:pt x="0" y="21929"/>
                    </a:cubicBezTo>
                  </a:path>
                  <a:path w="21671" h="21930" stroke="0" extrusionOk="0">
                    <a:moveTo>
                      <a:pt x="21668" y="-1"/>
                    </a:moveTo>
                    <a:cubicBezTo>
                      <a:pt x="21670" y="109"/>
                      <a:pt x="21671" y="219"/>
                      <a:pt x="21671" y="330"/>
                    </a:cubicBezTo>
                    <a:cubicBezTo>
                      <a:pt x="21671" y="12259"/>
                      <a:pt x="12000" y="21930"/>
                      <a:pt x="71" y="21930"/>
                    </a:cubicBezTo>
                    <a:cubicBezTo>
                      <a:pt x="47" y="21930"/>
                      <a:pt x="23" y="21929"/>
                      <a:pt x="0" y="21929"/>
                    </a:cubicBezTo>
                    <a:lnTo>
                      <a:pt x="71" y="330"/>
                    </a:lnTo>
                    <a:lnTo>
                      <a:pt x="21668" y="-1"/>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75" name="Arc 182"/>
              <p:cNvSpPr>
                <a:spLocks/>
              </p:cNvSpPr>
              <p:nvPr/>
            </p:nvSpPr>
            <p:spPr bwMode="auto">
              <a:xfrm rot="10800000">
                <a:off x="1315" y="2985"/>
                <a:ext cx="191" cy="73"/>
              </a:xfrm>
              <a:custGeom>
                <a:avLst/>
                <a:gdLst>
                  <a:gd name="T0" fmla="*/ 0 w 21670"/>
                  <a:gd name="T1" fmla="*/ 0 h 21600"/>
                  <a:gd name="T2" fmla="*/ 0 w 21670"/>
                  <a:gd name="T3" fmla="*/ 0 h 21600"/>
                  <a:gd name="T4" fmla="*/ 0 w 21670"/>
                  <a:gd name="T5" fmla="*/ 0 h 21600"/>
                  <a:gd name="T6" fmla="*/ 0 60000 65536"/>
                  <a:gd name="T7" fmla="*/ 0 60000 65536"/>
                  <a:gd name="T8" fmla="*/ 0 60000 65536"/>
                  <a:gd name="T9" fmla="*/ 0 w 21670"/>
                  <a:gd name="T10" fmla="*/ 0 h 21600"/>
                  <a:gd name="T11" fmla="*/ 21670 w 21670"/>
                  <a:gd name="T12" fmla="*/ 21600 h 21600"/>
                </a:gdLst>
                <a:ahLst/>
                <a:cxnLst>
                  <a:cxn ang="T6">
                    <a:pos x="T0" y="T1"/>
                  </a:cxn>
                  <a:cxn ang="T7">
                    <a:pos x="T2" y="T3"/>
                  </a:cxn>
                  <a:cxn ang="T8">
                    <a:pos x="T4" y="T5"/>
                  </a:cxn>
                </a:cxnLst>
                <a:rect l="T9" t="T10" r="T11" b="T12"/>
                <a:pathLst>
                  <a:path w="21670" h="21600" fill="none" extrusionOk="0">
                    <a:moveTo>
                      <a:pt x="21670" y="0"/>
                    </a:moveTo>
                    <a:cubicBezTo>
                      <a:pt x="21670" y="11929"/>
                      <a:pt x="11999" y="21600"/>
                      <a:pt x="70" y="21600"/>
                    </a:cubicBezTo>
                    <a:cubicBezTo>
                      <a:pt x="46" y="21600"/>
                      <a:pt x="23" y="21599"/>
                      <a:pt x="0" y="21599"/>
                    </a:cubicBezTo>
                  </a:path>
                  <a:path w="21670" h="21600" stroke="0" extrusionOk="0">
                    <a:moveTo>
                      <a:pt x="21670" y="0"/>
                    </a:moveTo>
                    <a:cubicBezTo>
                      <a:pt x="21670" y="11929"/>
                      <a:pt x="11999" y="21600"/>
                      <a:pt x="70" y="21600"/>
                    </a:cubicBezTo>
                    <a:cubicBezTo>
                      <a:pt x="46" y="21600"/>
                      <a:pt x="23" y="21599"/>
                      <a:pt x="0" y="21599"/>
                    </a:cubicBezTo>
                    <a:lnTo>
                      <a:pt x="70" y="0"/>
                    </a:lnTo>
                    <a:lnTo>
                      <a:pt x="21670" y="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6" name="Group 183"/>
            <p:cNvGrpSpPr>
              <a:grpSpLocks/>
            </p:cNvGrpSpPr>
            <p:nvPr/>
          </p:nvGrpSpPr>
          <p:grpSpPr bwMode="auto">
            <a:xfrm>
              <a:off x="524" y="2954"/>
              <a:ext cx="385" cy="110"/>
              <a:chOff x="524" y="2948"/>
              <a:chExt cx="385" cy="110"/>
            </a:xfrm>
          </p:grpSpPr>
          <p:sp>
            <p:nvSpPr>
              <p:cNvPr id="126372" name="Arc 184"/>
              <p:cNvSpPr>
                <a:spLocks/>
              </p:cNvSpPr>
              <p:nvPr/>
            </p:nvSpPr>
            <p:spPr bwMode="auto">
              <a:xfrm>
                <a:off x="524" y="2948"/>
                <a:ext cx="191" cy="36"/>
              </a:xfrm>
              <a:custGeom>
                <a:avLst/>
                <a:gdLst>
                  <a:gd name="T0" fmla="*/ 0 w 21600"/>
                  <a:gd name="T1" fmla="*/ 0 h 21929"/>
                  <a:gd name="T2" fmla="*/ 0 w 21600"/>
                  <a:gd name="T3" fmla="*/ 0 h 21929"/>
                  <a:gd name="T4" fmla="*/ 0 w 21600"/>
                  <a:gd name="T5" fmla="*/ 0 h 21929"/>
                  <a:gd name="T6" fmla="*/ 0 60000 65536"/>
                  <a:gd name="T7" fmla="*/ 0 60000 65536"/>
                  <a:gd name="T8" fmla="*/ 0 60000 65536"/>
                  <a:gd name="T9" fmla="*/ 0 w 21600"/>
                  <a:gd name="T10" fmla="*/ 0 h 21929"/>
                  <a:gd name="T11" fmla="*/ 21600 w 21600"/>
                  <a:gd name="T12" fmla="*/ 21929 h 21929"/>
                </a:gdLst>
                <a:ahLst/>
                <a:cxnLst>
                  <a:cxn ang="T6">
                    <a:pos x="T0" y="T1"/>
                  </a:cxn>
                  <a:cxn ang="T7">
                    <a:pos x="T2" y="T3"/>
                  </a:cxn>
                  <a:cxn ang="T8">
                    <a:pos x="T4" y="T5"/>
                  </a:cxn>
                </a:cxnLst>
                <a:rect l="T9" t="T10" r="T11" b="T12"/>
                <a:pathLst>
                  <a:path w="21600" h="21929" fill="none" extrusionOk="0">
                    <a:moveTo>
                      <a:pt x="21529" y="21928"/>
                    </a:moveTo>
                    <a:cubicBezTo>
                      <a:pt x="9627" y="21889"/>
                      <a:pt x="0" y="12230"/>
                      <a:pt x="0" y="329"/>
                    </a:cubicBezTo>
                    <a:cubicBezTo>
                      <a:pt x="-1" y="219"/>
                      <a:pt x="0" y="109"/>
                      <a:pt x="2" y="-1"/>
                    </a:cubicBezTo>
                  </a:path>
                  <a:path w="21600" h="21929" stroke="0" extrusionOk="0">
                    <a:moveTo>
                      <a:pt x="21529" y="21928"/>
                    </a:moveTo>
                    <a:cubicBezTo>
                      <a:pt x="9627" y="21889"/>
                      <a:pt x="0" y="12230"/>
                      <a:pt x="0" y="329"/>
                    </a:cubicBezTo>
                    <a:cubicBezTo>
                      <a:pt x="-1" y="219"/>
                      <a:pt x="0" y="109"/>
                      <a:pt x="2" y="-1"/>
                    </a:cubicBezTo>
                    <a:lnTo>
                      <a:pt x="21600" y="329"/>
                    </a:lnTo>
                    <a:lnTo>
                      <a:pt x="21529" y="2192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73" name="Arc 185"/>
              <p:cNvSpPr>
                <a:spLocks/>
              </p:cNvSpPr>
              <p:nvPr/>
            </p:nvSpPr>
            <p:spPr bwMode="auto">
              <a:xfrm rot="10800000">
                <a:off x="718" y="2985"/>
                <a:ext cx="191"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30" y="21599"/>
                    </a:moveTo>
                    <a:cubicBezTo>
                      <a:pt x="9628" y="21561"/>
                      <a:pt x="0" y="11902"/>
                      <a:pt x="0" y="0"/>
                    </a:cubicBezTo>
                  </a:path>
                  <a:path w="21600" h="21600" stroke="0" extrusionOk="0">
                    <a:moveTo>
                      <a:pt x="21530" y="21599"/>
                    </a:moveTo>
                    <a:cubicBezTo>
                      <a:pt x="9628" y="21561"/>
                      <a:pt x="0" y="11902"/>
                      <a:pt x="0" y="0"/>
                    </a:cubicBezTo>
                    <a:lnTo>
                      <a:pt x="21600" y="0"/>
                    </a:lnTo>
                    <a:lnTo>
                      <a:pt x="2153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7" name="Group 186"/>
            <p:cNvGrpSpPr>
              <a:grpSpLocks/>
            </p:cNvGrpSpPr>
            <p:nvPr/>
          </p:nvGrpSpPr>
          <p:grpSpPr bwMode="auto">
            <a:xfrm>
              <a:off x="349" y="2900"/>
              <a:ext cx="66" cy="448"/>
              <a:chOff x="349" y="2894"/>
              <a:chExt cx="66" cy="448"/>
            </a:xfrm>
          </p:grpSpPr>
          <p:sp>
            <p:nvSpPr>
              <p:cNvPr id="126370" name="Arc 187"/>
              <p:cNvSpPr>
                <a:spLocks/>
              </p:cNvSpPr>
              <p:nvPr/>
            </p:nvSpPr>
            <p:spPr bwMode="auto">
              <a:xfrm>
                <a:off x="352" y="2894"/>
                <a:ext cx="63" cy="22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47"/>
                    </a:moveTo>
                    <a:cubicBezTo>
                      <a:pt x="28" y="9721"/>
                      <a:pt x="9560" y="117"/>
                      <a:pt x="21385" y="0"/>
                    </a:cubicBezTo>
                  </a:path>
                  <a:path w="21600" h="21599" stroke="0" extrusionOk="0">
                    <a:moveTo>
                      <a:pt x="0" y="21547"/>
                    </a:moveTo>
                    <a:cubicBezTo>
                      <a:pt x="28" y="9721"/>
                      <a:pt x="9560" y="117"/>
                      <a:pt x="21385" y="0"/>
                    </a:cubicBezTo>
                    <a:lnTo>
                      <a:pt x="21600" y="21599"/>
                    </a:lnTo>
                    <a:lnTo>
                      <a:pt x="0" y="21547"/>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71" name="Arc 188"/>
              <p:cNvSpPr>
                <a:spLocks/>
              </p:cNvSpPr>
              <p:nvPr/>
            </p:nvSpPr>
            <p:spPr bwMode="auto">
              <a:xfrm rot="10800000">
                <a:off x="349" y="3119"/>
                <a:ext cx="62" cy="2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9" y="0"/>
                      <a:pt x="21571" y="9638"/>
                      <a:pt x="21599" y="21548"/>
                    </a:cubicBezTo>
                  </a:path>
                  <a:path w="21600" h="21600" stroke="0" extrusionOk="0">
                    <a:moveTo>
                      <a:pt x="-1" y="0"/>
                    </a:moveTo>
                    <a:cubicBezTo>
                      <a:pt x="11909" y="0"/>
                      <a:pt x="21571" y="9638"/>
                      <a:pt x="21599" y="21548"/>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8" name="Group 189"/>
            <p:cNvGrpSpPr>
              <a:grpSpLocks/>
            </p:cNvGrpSpPr>
            <p:nvPr/>
          </p:nvGrpSpPr>
          <p:grpSpPr bwMode="auto">
            <a:xfrm>
              <a:off x="929" y="3178"/>
              <a:ext cx="384" cy="110"/>
              <a:chOff x="929" y="3172"/>
              <a:chExt cx="384" cy="110"/>
            </a:xfrm>
          </p:grpSpPr>
          <p:sp>
            <p:nvSpPr>
              <p:cNvPr id="126368" name="Arc 190"/>
              <p:cNvSpPr>
                <a:spLocks/>
              </p:cNvSpPr>
              <p:nvPr/>
            </p:nvSpPr>
            <p:spPr bwMode="auto">
              <a:xfrm>
                <a:off x="1123" y="3172"/>
                <a:ext cx="190" cy="36"/>
              </a:xfrm>
              <a:custGeom>
                <a:avLst/>
                <a:gdLst>
                  <a:gd name="T0" fmla="*/ 0 w 21600"/>
                  <a:gd name="T1" fmla="*/ 0 h 21935"/>
                  <a:gd name="T2" fmla="*/ 0 w 21600"/>
                  <a:gd name="T3" fmla="*/ 0 h 21935"/>
                  <a:gd name="T4" fmla="*/ 0 w 21600"/>
                  <a:gd name="T5" fmla="*/ 0 h 21935"/>
                  <a:gd name="T6" fmla="*/ 0 60000 65536"/>
                  <a:gd name="T7" fmla="*/ 0 60000 65536"/>
                  <a:gd name="T8" fmla="*/ 0 60000 65536"/>
                  <a:gd name="T9" fmla="*/ 0 w 21600"/>
                  <a:gd name="T10" fmla="*/ 0 h 21935"/>
                  <a:gd name="T11" fmla="*/ 21600 w 21600"/>
                  <a:gd name="T12" fmla="*/ 21935 h 21935"/>
                </a:gdLst>
                <a:ahLst/>
                <a:cxnLst>
                  <a:cxn ang="T6">
                    <a:pos x="T0" y="T1"/>
                  </a:cxn>
                  <a:cxn ang="T7">
                    <a:pos x="T2" y="T3"/>
                  </a:cxn>
                  <a:cxn ang="T8">
                    <a:pos x="T4" y="T5"/>
                  </a:cxn>
                </a:cxnLst>
                <a:rect l="T9" t="T10" r="T11" b="T12"/>
                <a:pathLst>
                  <a:path w="21600" h="21935" fill="none" extrusionOk="0">
                    <a:moveTo>
                      <a:pt x="21597" y="-1"/>
                    </a:moveTo>
                    <a:cubicBezTo>
                      <a:pt x="21599" y="111"/>
                      <a:pt x="21600" y="223"/>
                      <a:pt x="21600" y="335"/>
                    </a:cubicBezTo>
                    <a:cubicBezTo>
                      <a:pt x="21600" y="12264"/>
                      <a:pt x="11929" y="21934"/>
                      <a:pt x="0" y="21935"/>
                    </a:cubicBezTo>
                  </a:path>
                  <a:path w="21600" h="21935" stroke="0" extrusionOk="0">
                    <a:moveTo>
                      <a:pt x="21597" y="-1"/>
                    </a:moveTo>
                    <a:cubicBezTo>
                      <a:pt x="21599" y="111"/>
                      <a:pt x="21600" y="223"/>
                      <a:pt x="21600" y="335"/>
                    </a:cubicBezTo>
                    <a:cubicBezTo>
                      <a:pt x="21600" y="12264"/>
                      <a:pt x="11929" y="21934"/>
                      <a:pt x="0" y="21935"/>
                    </a:cubicBezTo>
                    <a:lnTo>
                      <a:pt x="0" y="335"/>
                    </a:lnTo>
                    <a:lnTo>
                      <a:pt x="21597" y="-1"/>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69" name="Arc 191"/>
              <p:cNvSpPr>
                <a:spLocks/>
              </p:cNvSpPr>
              <p:nvPr/>
            </p:nvSpPr>
            <p:spPr bwMode="auto">
              <a:xfrm rot="10800000">
                <a:off x="929" y="3210"/>
                <a:ext cx="190"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59" name="Group 192"/>
            <p:cNvGrpSpPr>
              <a:grpSpLocks/>
            </p:cNvGrpSpPr>
            <p:nvPr/>
          </p:nvGrpSpPr>
          <p:grpSpPr bwMode="auto">
            <a:xfrm>
              <a:off x="546" y="3178"/>
              <a:ext cx="383" cy="110"/>
              <a:chOff x="546" y="3172"/>
              <a:chExt cx="383" cy="110"/>
            </a:xfrm>
          </p:grpSpPr>
          <p:sp>
            <p:nvSpPr>
              <p:cNvPr id="126366" name="Arc 193"/>
              <p:cNvSpPr>
                <a:spLocks/>
              </p:cNvSpPr>
              <p:nvPr/>
            </p:nvSpPr>
            <p:spPr bwMode="auto">
              <a:xfrm>
                <a:off x="546" y="3172"/>
                <a:ext cx="191" cy="35"/>
              </a:xfrm>
              <a:custGeom>
                <a:avLst/>
                <a:gdLst>
                  <a:gd name="T0" fmla="*/ 0 w 21600"/>
                  <a:gd name="T1" fmla="*/ 0 h 21934"/>
                  <a:gd name="T2" fmla="*/ 0 w 21600"/>
                  <a:gd name="T3" fmla="*/ 0 h 21934"/>
                  <a:gd name="T4" fmla="*/ 0 w 21600"/>
                  <a:gd name="T5" fmla="*/ 0 h 21934"/>
                  <a:gd name="T6" fmla="*/ 0 60000 65536"/>
                  <a:gd name="T7" fmla="*/ 0 60000 65536"/>
                  <a:gd name="T8" fmla="*/ 0 60000 65536"/>
                  <a:gd name="T9" fmla="*/ 0 w 21600"/>
                  <a:gd name="T10" fmla="*/ 0 h 21934"/>
                  <a:gd name="T11" fmla="*/ 21600 w 21600"/>
                  <a:gd name="T12" fmla="*/ 21934 h 21934"/>
                </a:gdLst>
                <a:ahLst/>
                <a:cxnLst>
                  <a:cxn ang="T6">
                    <a:pos x="T0" y="T1"/>
                  </a:cxn>
                  <a:cxn ang="T7">
                    <a:pos x="T2" y="T3"/>
                  </a:cxn>
                  <a:cxn ang="T8">
                    <a:pos x="T4" y="T5"/>
                  </a:cxn>
                </a:cxnLst>
                <a:rect l="T9" t="T10" r="T11" b="T12"/>
                <a:pathLst>
                  <a:path w="21600" h="21934" fill="none" extrusionOk="0">
                    <a:moveTo>
                      <a:pt x="21529" y="21933"/>
                    </a:moveTo>
                    <a:cubicBezTo>
                      <a:pt x="9627" y="21894"/>
                      <a:pt x="0" y="12235"/>
                      <a:pt x="0" y="334"/>
                    </a:cubicBezTo>
                    <a:cubicBezTo>
                      <a:pt x="-1" y="222"/>
                      <a:pt x="0" y="111"/>
                      <a:pt x="2" y="-1"/>
                    </a:cubicBezTo>
                  </a:path>
                  <a:path w="21600" h="21934" stroke="0" extrusionOk="0">
                    <a:moveTo>
                      <a:pt x="21529" y="21933"/>
                    </a:moveTo>
                    <a:cubicBezTo>
                      <a:pt x="9627" y="21894"/>
                      <a:pt x="0" y="12235"/>
                      <a:pt x="0" y="334"/>
                    </a:cubicBezTo>
                    <a:cubicBezTo>
                      <a:pt x="-1" y="222"/>
                      <a:pt x="0" y="111"/>
                      <a:pt x="2" y="-1"/>
                    </a:cubicBezTo>
                    <a:lnTo>
                      <a:pt x="21600" y="334"/>
                    </a:lnTo>
                    <a:lnTo>
                      <a:pt x="21529" y="21933"/>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67" name="Arc 194"/>
              <p:cNvSpPr>
                <a:spLocks/>
              </p:cNvSpPr>
              <p:nvPr/>
            </p:nvSpPr>
            <p:spPr bwMode="auto">
              <a:xfrm rot="10800000">
                <a:off x="739" y="3209"/>
                <a:ext cx="190"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60" name="Group 195"/>
            <p:cNvGrpSpPr>
              <a:grpSpLocks/>
            </p:cNvGrpSpPr>
            <p:nvPr/>
          </p:nvGrpSpPr>
          <p:grpSpPr bwMode="auto">
            <a:xfrm>
              <a:off x="911" y="2953"/>
              <a:ext cx="384" cy="111"/>
              <a:chOff x="911" y="2947"/>
              <a:chExt cx="384" cy="111"/>
            </a:xfrm>
          </p:grpSpPr>
          <p:sp>
            <p:nvSpPr>
              <p:cNvPr id="126364" name="Arc 196"/>
              <p:cNvSpPr>
                <a:spLocks/>
              </p:cNvSpPr>
              <p:nvPr/>
            </p:nvSpPr>
            <p:spPr bwMode="auto">
              <a:xfrm>
                <a:off x="911" y="2947"/>
                <a:ext cx="190" cy="36"/>
              </a:xfrm>
              <a:custGeom>
                <a:avLst/>
                <a:gdLst>
                  <a:gd name="T0" fmla="*/ 0 w 21600"/>
                  <a:gd name="T1" fmla="*/ 0 h 21930"/>
                  <a:gd name="T2" fmla="*/ 0 w 21600"/>
                  <a:gd name="T3" fmla="*/ 0 h 21930"/>
                  <a:gd name="T4" fmla="*/ 0 w 21600"/>
                  <a:gd name="T5" fmla="*/ 0 h 21930"/>
                  <a:gd name="T6" fmla="*/ 0 60000 65536"/>
                  <a:gd name="T7" fmla="*/ 0 60000 65536"/>
                  <a:gd name="T8" fmla="*/ 0 60000 65536"/>
                  <a:gd name="T9" fmla="*/ 0 w 21600"/>
                  <a:gd name="T10" fmla="*/ 0 h 21930"/>
                  <a:gd name="T11" fmla="*/ 21600 w 21600"/>
                  <a:gd name="T12" fmla="*/ 21930 h 21930"/>
                </a:gdLst>
                <a:ahLst/>
                <a:cxnLst>
                  <a:cxn ang="T6">
                    <a:pos x="T0" y="T1"/>
                  </a:cxn>
                  <a:cxn ang="T7">
                    <a:pos x="T2" y="T3"/>
                  </a:cxn>
                  <a:cxn ang="T8">
                    <a:pos x="T4" y="T5"/>
                  </a:cxn>
                </a:cxnLst>
                <a:rect l="T9" t="T10" r="T11" b="T12"/>
                <a:pathLst>
                  <a:path w="21600" h="21930" fill="none" extrusionOk="0">
                    <a:moveTo>
                      <a:pt x="21600" y="21930"/>
                    </a:moveTo>
                    <a:cubicBezTo>
                      <a:pt x="9670" y="21930"/>
                      <a:pt x="0" y="12259"/>
                      <a:pt x="0" y="330"/>
                    </a:cubicBezTo>
                    <a:cubicBezTo>
                      <a:pt x="-1" y="219"/>
                      <a:pt x="0" y="109"/>
                      <a:pt x="2" y="-1"/>
                    </a:cubicBezTo>
                  </a:path>
                  <a:path w="21600" h="21930" stroke="0" extrusionOk="0">
                    <a:moveTo>
                      <a:pt x="21600" y="21930"/>
                    </a:moveTo>
                    <a:cubicBezTo>
                      <a:pt x="9670" y="21930"/>
                      <a:pt x="0" y="12259"/>
                      <a:pt x="0" y="330"/>
                    </a:cubicBezTo>
                    <a:cubicBezTo>
                      <a:pt x="-1" y="219"/>
                      <a:pt x="0" y="109"/>
                      <a:pt x="2" y="-1"/>
                    </a:cubicBezTo>
                    <a:lnTo>
                      <a:pt x="21600" y="330"/>
                    </a:lnTo>
                    <a:lnTo>
                      <a:pt x="21600" y="2193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65" name="Arc 197"/>
              <p:cNvSpPr>
                <a:spLocks/>
              </p:cNvSpPr>
              <p:nvPr/>
            </p:nvSpPr>
            <p:spPr bwMode="auto">
              <a:xfrm rot="10800000">
                <a:off x="1105" y="2985"/>
                <a:ext cx="190"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361" name="Group 198"/>
            <p:cNvGrpSpPr>
              <a:grpSpLocks/>
            </p:cNvGrpSpPr>
            <p:nvPr/>
          </p:nvGrpSpPr>
          <p:grpSpPr bwMode="auto">
            <a:xfrm>
              <a:off x="919" y="2967"/>
              <a:ext cx="384" cy="110"/>
              <a:chOff x="919" y="2961"/>
              <a:chExt cx="384" cy="110"/>
            </a:xfrm>
          </p:grpSpPr>
          <p:sp>
            <p:nvSpPr>
              <p:cNvPr id="126362" name="Arc 199"/>
              <p:cNvSpPr>
                <a:spLocks/>
              </p:cNvSpPr>
              <p:nvPr/>
            </p:nvSpPr>
            <p:spPr bwMode="auto">
              <a:xfrm>
                <a:off x="1113" y="2961"/>
                <a:ext cx="190" cy="36"/>
              </a:xfrm>
              <a:custGeom>
                <a:avLst/>
                <a:gdLst>
                  <a:gd name="T0" fmla="*/ 0 w 21600"/>
                  <a:gd name="T1" fmla="*/ 0 h 21935"/>
                  <a:gd name="T2" fmla="*/ 0 w 21600"/>
                  <a:gd name="T3" fmla="*/ 0 h 21935"/>
                  <a:gd name="T4" fmla="*/ 0 w 21600"/>
                  <a:gd name="T5" fmla="*/ 0 h 21935"/>
                  <a:gd name="T6" fmla="*/ 0 60000 65536"/>
                  <a:gd name="T7" fmla="*/ 0 60000 65536"/>
                  <a:gd name="T8" fmla="*/ 0 60000 65536"/>
                  <a:gd name="T9" fmla="*/ 0 w 21600"/>
                  <a:gd name="T10" fmla="*/ 0 h 21935"/>
                  <a:gd name="T11" fmla="*/ 21600 w 21600"/>
                  <a:gd name="T12" fmla="*/ 21935 h 21935"/>
                </a:gdLst>
                <a:ahLst/>
                <a:cxnLst>
                  <a:cxn ang="T6">
                    <a:pos x="T0" y="T1"/>
                  </a:cxn>
                  <a:cxn ang="T7">
                    <a:pos x="T2" y="T3"/>
                  </a:cxn>
                  <a:cxn ang="T8">
                    <a:pos x="T4" y="T5"/>
                  </a:cxn>
                </a:cxnLst>
                <a:rect l="T9" t="T10" r="T11" b="T12"/>
                <a:pathLst>
                  <a:path w="21600" h="21935" fill="none" extrusionOk="0">
                    <a:moveTo>
                      <a:pt x="21597" y="-1"/>
                    </a:moveTo>
                    <a:cubicBezTo>
                      <a:pt x="21599" y="111"/>
                      <a:pt x="21600" y="223"/>
                      <a:pt x="21600" y="335"/>
                    </a:cubicBezTo>
                    <a:cubicBezTo>
                      <a:pt x="21600" y="12264"/>
                      <a:pt x="11929" y="21934"/>
                      <a:pt x="0" y="21935"/>
                    </a:cubicBezTo>
                  </a:path>
                  <a:path w="21600" h="21935" stroke="0" extrusionOk="0">
                    <a:moveTo>
                      <a:pt x="21597" y="-1"/>
                    </a:moveTo>
                    <a:cubicBezTo>
                      <a:pt x="21599" y="111"/>
                      <a:pt x="21600" y="223"/>
                      <a:pt x="21600" y="335"/>
                    </a:cubicBezTo>
                    <a:cubicBezTo>
                      <a:pt x="21600" y="12264"/>
                      <a:pt x="11929" y="21934"/>
                      <a:pt x="0" y="21935"/>
                    </a:cubicBezTo>
                    <a:lnTo>
                      <a:pt x="0" y="335"/>
                    </a:lnTo>
                    <a:lnTo>
                      <a:pt x="21597" y="-1"/>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363" name="Arc 200"/>
              <p:cNvSpPr>
                <a:spLocks/>
              </p:cNvSpPr>
              <p:nvPr/>
            </p:nvSpPr>
            <p:spPr bwMode="auto">
              <a:xfrm rot="10800000">
                <a:off x="919" y="2999"/>
                <a:ext cx="190"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grpSp>
        <p:nvGrpSpPr>
          <p:cNvPr id="125957" name="Group 201"/>
          <p:cNvGrpSpPr>
            <a:grpSpLocks/>
          </p:cNvGrpSpPr>
          <p:nvPr/>
        </p:nvGrpSpPr>
        <p:grpSpPr bwMode="auto">
          <a:xfrm>
            <a:off x="4557932" y="4307721"/>
            <a:ext cx="3359151" cy="2017028"/>
            <a:chOff x="164" y="1742"/>
            <a:chExt cx="2639" cy="1877"/>
          </a:xfrm>
        </p:grpSpPr>
        <p:sp>
          <p:nvSpPr>
            <p:cNvPr id="126168" name="Rectangle 202"/>
            <p:cNvSpPr>
              <a:spLocks noChangeArrowheads="1"/>
            </p:cNvSpPr>
            <p:nvPr/>
          </p:nvSpPr>
          <p:spPr bwMode="auto">
            <a:xfrm>
              <a:off x="164" y="1742"/>
              <a:ext cx="2639" cy="13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69" name="Line 203"/>
            <p:cNvSpPr>
              <a:spLocks noChangeShapeType="1"/>
            </p:cNvSpPr>
            <p:nvPr/>
          </p:nvSpPr>
          <p:spPr bwMode="auto">
            <a:xfrm flipV="1">
              <a:off x="1413" y="2885"/>
              <a:ext cx="0" cy="2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170" name="Arc 204"/>
            <p:cNvSpPr>
              <a:spLocks/>
            </p:cNvSpPr>
            <p:nvPr/>
          </p:nvSpPr>
          <p:spPr bwMode="auto">
            <a:xfrm>
              <a:off x="1414" y="2927"/>
              <a:ext cx="20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71" name="Line 205"/>
            <p:cNvSpPr>
              <a:spLocks noChangeShapeType="1"/>
            </p:cNvSpPr>
            <p:nvPr/>
          </p:nvSpPr>
          <p:spPr bwMode="auto">
            <a:xfrm>
              <a:off x="1421" y="3133"/>
              <a:ext cx="195"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172" name="Arc 206"/>
            <p:cNvSpPr>
              <a:spLocks/>
            </p:cNvSpPr>
            <p:nvPr/>
          </p:nvSpPr>
          <p:spPr bwMode="auto">
            <a:xfrm>
              <a:off x="1728" y="2971"/>
              <a:ext cx="697" cy="87"/>
            </a:xfrm>
            <a:custGeom>
              <a:avLst/>
              <a:gdLst>
                <a:gd name="T0" fmla="*/ 0 w 21631"/>
                <a:gd name="T1" fmla="*/ 0 h 21600"/>
                <a:gd name="T2" fmla="*/ 0 w 21631"/>
                <a:gd name="T3" fmla="*/ 0 h 21600"/>
                <a:gd name="T4" fmla="*/ 0 w 21631"/>
                <a:gd name="T5" fmla="*/ 0 h 21600"/>
                <a:gd name="T6" fmla="*/ 0 60000 65536"/>
                <a:gd name="T7" fmla="*/ 0 60000 65536"/>
                <a:gd name="T8" fmla="*/ 0 60000 65536"/>
                <a:gd name="T9" fmla="*/ 0 w 21631"/>
                <a:gd name="T10" fmla="*/ 0 h 21600"/>
                <a:gd name="T11" fmla="*/ 21631 w 21631"/>
                <a:gd name="T12" fmla="*/ 21600 h 21600"/>
              </a:gdLst>
              <a:ahLst/>
              <a:cxnLst>
                <a:cxn ang="T6">
                  <a:pos x="T0" y="T1"/>
                </a:cxn>
                <a:cxn ang="T7">
                  <a:pos x="T2" y="T3"/>
                </a:cxn>
                <a:cxn ang="T8">
                  <a:pos x="T4" y="T5"/>
                </a:cxn>
              </a:cxnLst>
              <a:rect l="T9" t="T10" r="T11" b="T12"/>
              <a:pathLst>
                <a:path w="21631" h="21600" fill="none" extrusionOk="0">
                  <a:moveTo>
                    <a:pt x="21631" y="0"/>
                  </a:moveTo>
                  <a:cubicBezTo>
                    <a:pt x="21631" y="11929"/>
                    <a:pt x="11960" y="21600"/>
                    <a:pt x="31" y="21600"/>
                  </a:cubicBezTo>
                  <a:cubicBezTo>
                    <a:pt x="20" y="21600"/>
                    <a:pt x="10" y="21599"/>
                    <a:pt x="0" y="21599"/>
                  </a:cubicBezTo>
                </a:path>
                <a:path w="21631" h="21600" stroke="0" extrusionOk="0">
                  <a:moveTo>
                    <a:pt x="21631" y="0"/>
                  </a:moveTo>
                  <a:cubicBezTo>
                    <a:pt x="21631" y="11929"/>
                    <a:pt x="11960" y="21600"/>
                    <a:pt x="31" y="21600"/>
                  </a:cubicBezTo>
                  <a:cubicBezTo>
                    <a:pt x="20" y="21600"/>
                    <a:pt x="10" y="21599"/>
                    <a:pt x="0" y="21599"/>
                  </a:cubicBezTo>
                  <a:lnTo>
                    <a:pt x="31" y="0"/>
                  </a:lnTo>
                  <a:lnTo>
                    <a:pt x="2163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73" name="Rectangle 207"/>
            <p:cNvSpPr>
              <a:spLocks noChangeArrowheads="1"/>
            </p:cNvSpPr>
            <p:nvPr/>
          </p:nvSpPr>
          <p:spPr bwMode="auto">
            <a:xfrm>
              <a:off x="368" y="1908"/>
              <a:ext cx="365"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74" name="Rectangle 208"/>
            <p:cNvSpPr>
              <a:spLocks noChangeArrowheads="1"/>
            </p:cNvSpPr>
            <p:nvPr/>
          </p:nvSpPr>
          <p:spPr bwMode="auto">
            <a:xfrm>
              <a:off x="393" y="1932"/>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75" name="Rectangle 209"/>
            <p:cNvSpPr>
              <a:spLocks noChangeArrowheads="1"/>
            </p:cNvSpPr>
            <p:nvPr/>
          </p:nvSpPr>
          <p:spPr bwMode="auto">
            <a:xfrm>
              <a:off x="393" y="1932"/>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76" name="Rectangle 210"/>
            <p:cNvSpPr>
              <a:spLocks noChangeArrowheads="1"/>
            </p:cNvSpPr>
            <p:nvPr/>
          </p:nvSpPr>
          <p:spPr bwMode="auto">
            <a:xfrm>
              <a:off x="694" y="1932"/>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77" name="Rectangle 211"/>
            <p:cNvSpPr>
              <a:spLocks noChangeArrowheads="1"/>
            </p:cNvSpPr>
            <p:nvPr/>
          </p:nvSpPr>
          <p:spPr bwMode="auto">
            <a:xfrm>
              <a:off x="393" y="1989"/>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78" name="Rectangle 212"/>
            <p:cNvSpPr>
              <a:spLocks noChangeArrowheads="1"/>
            </p:cNvSpPr>
            <p:nvPr/>
          </p:nvSpPr>
          <p:spPr bwMode="auto">
            <a:xfrm>
              <a:off x="393" y="1989"/>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79" name="Rectangle 213"/>
            <p:cNvSpPr>
              <a:spLocks noChangeArrowheads="1"/>
            </p:cNvSpPr>
            <p:nvPr/>
          </p:nvSpPr>
          <p:spPr bwMode="auto">
            <a:xfrm>
              <a:off x="694" y="1989"/>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0" name="Rectangle 214"/>
            <p:cNvSpPr>
              <a:spLocks noChangeArrowheads="1"/>
            </p:cNvSpPr>
            <p:nvPr/>
          </p:nvSpPr>
          <p:spPr bwMode="auto">
            <a:xfrm>
              <a:off x="393" y="2046"/>
              <a:ext cx="301"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1" name="Rectangle 215"/>
            <p:cNvSpPr>
              <a:spLocks noChangeArrowheads="1"/>
            </p:cNvSpPr>
            <p:nvPr/>
          </p:nvSpPr>
          <p:spPr bwMode="auto">
            <a:xfrm>
              <a:off x="393" y="2046"/>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2" name="Rectangle 216"/>
            <p:cNvSpPr>
              <a:spLocks noChangeArrowheads="1"/>
            </p:cNvSpPr>
            <p:nvPr/>
          </p:nvSpPr>
          <p:spPr bwMode="auto">
            <a:xfrm>
              <a:off x="694" y="2046"/>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3" name="Rectangle 217"/>
            <p:cNvSpPr>
              <a:spLocks noChangeArrowheads="1"/>
            </p:cNvSpPr>
            <p:nvPr/>
          </p:nvSpPr>
          <p:spPr bwMode="auto">
            <a:xfrm>
              <a:off x="1014" y="1908"/>
              <a:ext cx="364"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4" name="Rectangle 218"/>
            <p:cNvSpPr>
              <a:spLocks noChangeArrowheads="1"/>
            </p:cNvSpPr>
            <p:nvPr/>
          </p:nvSpPr>
          <p:spPr bwMode="auto">
            <a:xfrm>
              <a:off x="1037" y="1932"/>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5" name="Rectangle 219"/>
            <p:cNvSpPr>
              <a:spLocks noChangeArrowheads="1"/>
            </p:cNvSpPr>
            <p:nvPr/>
          </p:nvSpPr>
          <p:spPr bwMode="auto">
            <a:xfrm>
              <a:off x="1037" y="1932"/>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6" name="Rectangle 220"/>
            <p:cNvSpPr>
              <a:spLocks noChangeArrowheads="1"/>
            </p:cNvSpPr>
            <p:nvPr/>
          </p:nvSpPr>
          <p:spPr bwMode="auto">
            <a:xfrm>
              <a:off x="1338" y="1932"/>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7" name="Rectangle 221"/>
            <p:cNvSpPr>
              <a:spLocks noChangeArrowheads="1"/>
            </p:cNvSpPr>
            <p:nvPr/>
          </p:nvSpPr>
          <p:spPr bwMode="auto">
            <a:xfrm>
              <a:off x="1037" y="1989"/>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8" name="Rectangle 222"/>
            <p:cNvSpPr>
              <a:spLocks noChangeArrowheads="1"/>
            </p:cNvSpPr>
            <p:nvPr/>
          </p:nvSpPr>
          <p:spPr bwMode="auto">
            <a:xfrm>
              <a:off x="1037" y="1989"/>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89" name="Rectangle 223"/>
            <p:cNvSpPr>
              <a:spLocks noChangeArrowheads="1"/>
            </p:cNvSpPr>
            <p:nvPr/>
          </p:nvSpPr>
          <p:spPr bwMode="auto">
            <a:xfrm>
              <a:off x="1338" y="198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0" name="Rectangle 224"/>
            <p:cNvSpPr>
              <a:spLocks noChangeArrowheads="1"/>
            </p:cNvSpPr>
            <p:nvPr/>
          </p:nvSpPr>
          <p:spPr bwMode="auto">
            <a:xfrm>
              <a:off x="1037" y="2046"/>
              <a:ext cx="301"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1" name="Rectangle 225"/>
            <p:cNvSpPr>
              <a:spLocks noChangeArrowheads="1"/>
            </p:cNvSpPr>
            <p:nvPr/>
          </p:nvSpPr>
          <p:spPr bwMode="auto">
            <a:xfrm>
              <a:off x="1037" y="2046"/>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2" name="Rectangle 226"/>
            <p:cNvSpPr>
              <a:spLocks noChangeArrowheads="1"/>
            </p:cNvSpPr>
            <p:nvPr/>
          </p:nvSpPr>
          <p:spPr bwMode="auto">
            <a:xfrm>
              <a:off x="1338" y="2046"/>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3" name="Rectangle 227"/>
            <p:cNvSpPr>
              <a:spLocks noChangeArrowheads="1"/>
            </p:cNvSpPr>
            <p:nvPr/>
          </p:nvSpPr>
          <p:spPr bwMode="auto">
            <a:xfrm>
              <a:off x="1624" y="1908"/>
              <a:ext cx="365"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4" name="Rectangle 228"/>
            <p:cNvSpPr>
              <a:spLocks noChangeArrowheads="1"/>
            </p:cNvSpPr>
            <p:nvPr/>
          </p:nvSpPr>
          <p:spPr bwMode="auto">
            <a:xfrm>
              <a:off x="1647" y="1932"/>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5" name="Rectangle 229"/>
            <p:cNvSpPr>
              <a:spLocks noChangeArrowheads="1"/>
            </p:cNvSpPr>
            <p:nvPr/>
          </p:nvSpPr>
          <p:spPr bwMode="auto">
            <a:xfrm>
              <a:off x="1647" y="1932"/>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6" name="Rectangle 230"/>
            <p:cNvSpPr>
              <a:spLocks noChangeArrowheads="1"/>
            </p:cNvSpPr>
            <p:nvPr/>
          </p:nvSpPr>
          <p:spPr bwMode="auto">
            <a:xfrm>
              <a:off x="1949" y="1932"/>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7" name="Rectangle 231"/>
            <p:cNvSpPr>
              <a:spLocks noChangeArrowheads="1"/>
            </p:cNvSpPr>
            <p:nvPr/>
          </p:nvSpPr>
          <p:spPr bwMode="auto">
            <a:xfrm>
              <a:off x="1647" y="1989"/>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8" name="Rectangle 232"/>
            <p:cNvSpPr>
              <a:spLocks noChangeArrowheads="1"/>
            </p:cNvSpPr>
            <p:nvPr/>
          </p:nvSpPr>
          <p:spPr bwMode="auto">
            <a:xfrm>
              <a:off x="1647" y="1989"/>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99" name="Rectangle 233"/>
            <p:cNvSpPr>
              <a:spLocks noChangeArrowheads="1"/>
            </p:cNvSpPr>
            <p:nvPr/>
          </p:nvSpPr>
          <p:spPr bwMode="auto">
            <a:xfrm>
              <a:off x="1949" y="1989"/>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0" name="Rectangle 234"/>
            <p:cNvSpPr>
              <a:spLocks noChangeArrowheads="1"/>
            </p:cNvSpPr>
            <p:nvPr/>
          </p:nvSpPr>
          <p:spPr bwMode="auto">
            <a:xfrm>
              <a:off x="1647" y="2046"/>
              <a:ext cx="302"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1" name="Rectangle 235"/>
            <p:cNvSpPr>
              <a:spLocks noChangeArrowheads="1"/>
            </p:cNvSpPr>
            <p:nvPr/>
          </p:nvSpPr>
          <p:spPr bwMode="auto">
            <a:xfrm>
              <a:off x="1647" y="2046"/>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2" name="Rectangle 236"/>
            <p:cNvSpPr>
              <a:spLocks noChangeArrowheads="1"/>
            </p:cNvSpPr>
            <p:nvPr/>
          </p:nvSpPr>
          <p:spPr bwMode="auto">
            <a:xfrm>
              <a:off x="1949" y="2046"/>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3" name="Rectangle 237"/>
            <p:cNvSpPr>
              <a:spLocks noChangeArrowheads="1"/>
            </p:cNvSpPr>
            <p:nvPr/>
          </p:nvSpPr>
          <p:spPr bwMode="auto">
            <a:xfrm>
              <a:off x="2268" y="1908"/>
              <a:ext cx="364"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4" name="Rectangle 238"/>
            <p:cNvSpPr>
              <a:spLocks noChangeArrowheads="1"/>
            </p:cNvSpPr>
            <p:nvPr/>
          </p:nvSpPr>
          <p:spPr bwMode="auto">
            <a:xfrm>
              <a:off x="2292" y="1932"/>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5" name="Rectangle 239"/>
            <p:cNvSpPr>
              <a:spLocks noChangeArrowheads="1"/>
            </p:cNvSpPr>
            <p:nvPr/>
          </p:nvSpPr>
          <p:spPr bwMode="auto">
            <a:xfrm>
              <a:off x="2292" y="1932"/>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6" name="Rectangle 240"/>
            <p:cNvSpPr>
              <a:spLocks noChangeArrowheads="1"/>
            </p:cNvSpPr>
            <p:nvPr/>
          </p:nvSpPr>
          <p:spPr bwMode="auto">
            <a:xfrm>
              <a:off x="2594" y="1932"/>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7" name="Rectangle 241"/>
            <p:cNvSpPr>
              <a:spLocks noChangeArrowheads="1"/>
            </p:cNvSpPr>
            <p:nvPr/>
          </p:nvSpPr>
          <p:spPr bwMode="auto">
            <a:xfrm>
              <a:off x="2292" y="1989"/>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8" name="Rectangle 242"/>
            <p:cNvSpPr>
              <a:spLocks noChangeArrowheads="1"/>
            </p:cNvSpPr>
            <p:nvPr/>
          </p:nvSpPr>
          <p:spPr bwMode="auto">
            <a:xfrm>
              <a:off x="2292" y="198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09" name="Rectangle 243"/>
            <p:cNvSpPr>
              <a:spLocks noChangeArrowheads="1"/>
            </p:cNvSpPr>
            <p:nvPr/>
          </p:nvSpPr>
          <p:spPr bwMode="auto">
            <a:xfrm>
              <a:off x="2594" y="198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10" name="Rectangle 244"/>
            <p:cNvSpPr>
              <a:spLocks noChangeArrowheads="1"/>
            </p:cNvSpPr>
            <p:nvPr/>
          </p:nvSpPr>
          <p:spPr bwMode="auto">
            <a:xfrm>
              <a:off x="2292" y="2046"/>
              <a:ext cx="302"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11" name="Rectangle 245"/>
            <p:cNvSpPr>
              <a:spLocks noChangeArrowheads="1"/>
            </p:cNvSpPr>
            <p:nvPr/>
          </p:nvSpPr>
          <p:spPr bwMode="auto">
            <a:xfrm>
              <a:off x="2292" y="2046"/>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12" name="Rectangle 246"/>
            <p:cNvSpPr>
              <a:spLocks noChangeArrowheads="1"/>
            </p:cNvSpPr>
            <p:nvPr/>
          </p:nvSpPr>
          <p:spPr bwMode="auto">
            <a:xfrm>
              <a:off x="2594" y="2046"/>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213" name="Group 247"/>
            <p:cNvGrpSpPr>
              <a:grpSpLocks/>
            </p:cNvGrpSpPr>
            <p:nvPr/>
          </p:nvGrpSpPr>
          <p:grpSpPr bwMode="auto">
            <a:xfrm>
              <a:off x="368" y="2338"/>
              <a:ext cx="2264" cy="190"/>
              <a:chOff x="368" y="2338"/>
              <a:chExt cx="2264" cy="190"/>
            </a:xfrm>
          </p:grpSpPr>
          <p:sp>
            <p:nvSpPr>
              <p:cNvPr id="126291" name="Rectangle 248"/>
              <p:cNvSpPr>
                <a:spLocks noChangeArrowheads="1"/>
              </p:cNvSpPr>
              <p:nvPr/>
            </p:nvSpPr>
            <p:spPr bwMode="auto">
              <a:xfrm>
                <a:off x="368" y="2338"/>
                <a:ext cx="365"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2" name="Rectangle 249"/>
              <p:cNvSpPr>
                <a:spLocks noChangeArrowheads="1"/>
              </p:cNvSpPr>
              <p:nvPr/>
            </p:nvSpPr>
            <p:spPr bwMode="auto">
              <a:xfrm>
                <a:off x="393" y="2363"/>
                <a:ext cx="301"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3" name="Rectangle 250"/>
              <p:cNvSpPr>
                <a:spLocks noChangeArrowheads="1"/>
              </p:cNvSpPr>
              <p:nvPr/>
            </p:nvSpPr>
            <p:spPr bwMode="auto">
              <a:xfrm>
                <a:off x="393" y="2363"/>
                <a:ext cx="15"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4" name="Rectangle 251"/>
              <p:cNvSpPr>
                <a:spLocks noChangeArrowheads="1"/>
              </p:cNvSpPr>
              <p:nvPr/>
            </p:nvSpPr>
            <p:spPr bwMode="auto">
              <a:xfrm>
                <a:off x="694" y="2363"/>
                <a:ext cx="17"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5" name="Rectangle 252"/>
              <p:cNvSpPr>
                <a:spLocks noChangeArrowheads="1"/>
              </p:cNvSpPr>
              <p:nvPr/>
            </p:nvSpPr>
            <p:spPr bwMode="auto">
              <a:xfrm>
                <a:off x="393" y="2420"/>
                <a:ext cx="301"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6" name="Rectangle 253"/>
              <p:cNvSpPr>
                <a:spLocks noChangeArrowheads="1"/>
              </p:cNvSpPr>
              <p:nvPr/>
            </p:nvSpPr>
            <p:spPr bwMode="auto">
              <a:xfrm>
                <a:off x="393" y="2420"/>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7" name="Rectangle 254"/>
              <p:cNvSpPr>
                <a:spLocks noChangeArrowheads="1"/>
              </p:cNvSpPr>
              <p:nvPr/>
            </p:nvSpPr>
            <p:spPr bwMode="auto">
              <a:xfrm>
                <a:off x="694" y="2420"/>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8" name="Rectangle 255"/>
              <p:cNvSpPr>
                <a:spLocks noChangeArrowheads="1"/>
              </p:cNvSpPr>
              <p:nvPr/>
            </p:nvSpPr>
            <p:spPr bwMode="auto">
              <a:xfrm>
                <a:off x="393" y="2477"/>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99" name="Rectangle 256"/>
              <p:cNvSpPr>
                <a:spLocks noChangeArrowheads="1"/>
              </p:cNvSpPr>
              <p:nvPr/>
            </p:nvSpPr>
            <p:spPr bwMode="auto">
              <a:xfrm>
                <a:off x="393" y="2477"/>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0" name="Rectangle 257"/>
              <p:cNvSpPr>
                <a:spLocks noChangeArrowheads="1"/>
              </p:cNvSpPr>
              <p:nvPr/>
            </p:nvSpPr>
            <p:spPr bwMode="auto">
              <a:xfrm>
                <a:off x="694" y="2477"/>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1" name="Rectangle 258"/>
              <p:cNvSpPr>
                <a:spLocks noChangeArrowheads="1"/>
              </p:cNvSpPr>
              <p:nvPr/>
            </p:nvSpPr>
            <p:spPr bwMode="auto">
              <a:xfrm>
                <a:off x="1014" y="2338"/>
                <a:ext cx="364"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2" name="Rectangle 259"/>
              <p:cNvSpPr>
                <a:spLocks noChangeArrowheads="1"/>
              </p:cNvSpPr>
              <p:nvPr/>
            </p:nvSpPr>
            <p:spPr bwMode="auto">
              <a:xfrm>
                <a:off x="1037" y="2363"/>
                <a:ext cx="301"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3" name="Rectangle 260"/>
              <p:cNvSpPr>
                <a:spLocks noChangeArrowheads="1"/>
              </p:cNvSpPr>
              <p:nvPr/>
            </p:nvSpPr>
            <p:spPr bwMode="auto">
              <a:xfrm>
                <a:off x="1037" y="2363"/>
                <a:ext cx="15"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4" name="Rectangle 261"/>
              <p:cNvSpPr>
                <a:spLocks noChangeArrowheads="1"/>
              </p:cNvSpPr>
              <p:nvPr/>
            </p:nvSpPr>
            <p:spPr bwMode="auto">
              <a:xfrm>
                <a:off x="1338" y="2363"/>
                <a:ext cx="16"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5" name="Rectangle 262"/>
              <p:cNvSpPr>
                <a:spLocks noChangeArrowheads="1"/>
              </p:cNvSpPr>
              <p:nvPr/>
            </p:nvSpPr>
            <p:spPr bwMode="auto">
              <a:xfrm>
                <a:off x="1037" y="2420"/>
                <a:ext cx="301"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6" name="Rectangle 263"/>
              <p:cNvSpPr>
                <a:spLocks noChangeArrowheads="1"/>
              </p:cNvSpPr>
              <p:nvPr/>
            </p:nvSpPr>
            <p:spPr bwMode="auto">
              <a:xfrm>
                <a:off x="1037" y="2420"/>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7" name="Rectangle 264"/>
              <p:cNvSpPr>
                <a:spLocks noChangeArrowheads="1"/>
              </p:cNvSpPr>
              <p:nvPr/>
            </p:nvSpPr>
            <p:spPr bwMode="auto">
              <a:xfrm>
                <a:off x="1338" y="2420"/>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8" name="Rectangle 265"/>
              <p:cNvSpPr>
                <a:spLocks noChangeArrowheads="1"/>
              </p:cNvSpPr>
              <p:nvPr/>
            </p:nvSpPr>
            <p:spPr bwMode="auto">
              <a:xfrm>
                <a:off x="1037" y="2477"/>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09" name="Rectangle 266"/>
              <p:cNvSpPr>
                <a:spLocks noChangeArrowheads="1"/>
              </p:cNvSpPr>
              <p:nvPr/>
            </p:nvSpPr>
            <p:spPr bwMode="auto">
              <a:xfrm>
                <a:off x="1037" y="2477"/>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0" name="Rectangle 267"/>
              <p:cNvSpPr>
                <a:spLocks noChangeArrowheads="1"/>
              </p:cNvSpPr>
              <p:nvPr/>
            </p:nvSpPr>
            <p:spPr bwMode="auto">
              <a:xfrm>
                <a:off x="1338" y="247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1" name="Rectangle 268"/>
              <p:cNvSpPr>
                <a:spLocks noChangeArrowheads="1"/>
              </p:cNvSpPr>
              <p:nvPr/>
            </p:nvSpPr>
            <p:spPr bwMode="auto">
              <a:xfrm>
                <a:off x="1624" y="2338"/>
                <a:ext cx="365"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2" name="Rectangle 269"/>
              <p:cNvSpPr>
                <a:spLocks noChangeArrowheads="1"/>
              </p:cNvSpPr>
              <p:nvPr/>
            </p:nvSpPr>
            <p:spPr bwMode="auto">
              <a:xfrm>
                <a:off x="1647" y="2363"/>
                <a:ext cx="302"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3" name="Rectangle 270"/>
              <p:cNvSpPr>
                <a:spLocks noChangeArrowheads="1"/>
              </p:cNvSpPr>
              <p:nvPr/>
            </p:nvSpPr>
            <p:spPr bwMode="auto">
              <a:xfrm>
                <a:off x="1647" y="2363"/>
                <a:ext cx="17"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4" name="Rectangle 271"/>
              <p:cNvSpPr>
                <a:spLocks noChangeArrowheads="1"/>
              </p:cNvSpPr>
              <p:nvPr/>
            </p:nvSpPr>
            <p:spPr bwMode="auto">
              <a:xfrm>
                <a:off x="1949" y="2363"/>
                <a:ext cx="15"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5" name="Rectangle 272"/>
              <p:cNvSpPr>
                <a:spLocks noChangeArrowheads="1"/>
              </p:cNvSpPr>
              <p:nvPr/>
            </p:nvSpPr>
            <p:spPr bwMode="auto">
              <a:xfrm>
                <a:off x="1647" y="2420"/>
                <a:ext cx="302"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6" name="Rectangle 273"/>
              <p:cNvSpPr>
                <a:spLocks noChangeArrowheads="1"/>
              </p:cNvSpPr>
              <p:nvPr/>
            </p:nvSpPr>
            <p:spPr bwMode="auto">
              <a:xfrm>
                <a:off x="1647" y="2420"/>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7" name="Rectangle 274"/>
              <p:cNvSpPr>
                <a:spLocks noChangeArrowheads="1"/>
              </p:cNvSpPr>
              <p:nvPr/>
            </p:nvSpPr>
            <p:spPr bwMode="auto">
              <a:xfrm>
                <a:off x="1949" y="2420"/>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8" name="Rectangle 275"/>
              <p:cNvSpPr>
                <a:spLocks noChangeArrowheads="1"/>
              </p:cNvSpPr>
              <p:nvPr/>
            </p:nvSpPr>
            <p:spPr bwMode="auto">
              <a:xfrm>
                <a:off x="1647" y="2477"/>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19" name="Rectangle 276"/>
              <p:cNvSpPr>
                <a:spLocks noChangeArrowheads="1"/>
              </p:cNvSpPr>
              <p:nvPr/>
            </p:nvSpPr>
            <p:spPr bwMode="auto">
              <a:xfrm>
                <a:off x="1647" y="2477"/>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0" name="Rectangle 277"/>
              <p:cNvSpPr>
                <a:spLocks noChangeArrowheads="1"/>
              </p:cNvSpPr>
              <p:nvPr/>
            </p:nvSpPr>
            <p:spPr bwMode="auto">
              <a:xfrm>
                <a:off x="1949" y="2477"/>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1" name="Rectangle 278"/>
              <p:cNvSpPr>
                <a:spLocks noChangeArrowheads="1"/>
              </p:cNvSpPr>
              <p:nvPr/>
            </p:nvSpPr>
            <p:spPr bwMode="auto">
              <a:xfrm>
                <a:off x="2268" y="2338"/>
                <a:ext cx="364"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2" name="Rectangle 279"/>
              <p:cNvSpPr>
                <a:spLocks noChangeArrowheads="1"/>
              </p:cNvSpPr>
              <p:nvPr/>
            </p:nvSpPr>
            <p:spPr bwMode="auto">
              <a:xfrm>
                <a:off x="2292" y="2363"/>
                <a:ext cx="302"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3" name="Rectangle 280"/>
              <p:cNvSpPr>
                <a:spLocks noChangeArrowheads="1"/>
              </p:cNvSpPr>
              <p:nvPr/>
            </p:nvSpPr>
            <p:spPr bwMode="auto">
              <a:xfrm>
                <a:off x="2292" y="2363"/>
                <a:ext cx="16"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4" name="Rectangle 281"/>
              <p:cNvSpPr>
                <a:spLocks noChangeArrowheads="1"/>
              </p:cNvSpPr>
              <p:nvPr/>
            </p:nvSpPr>
            <p:spPr bwMode="auto">
              <a:xfrm>
                <a:off x="2594" y="2363"/>
                <a:ext cx="16"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5" name="Rectangle 282"/>
              <p:cNvSpPr>
                <a:spLocks noChangeArrowheads="1"/>
              </p:cNvSpPr>
              <p:nvPr/>
            </p:nvSpPr>
            <p:spPr bwMode="auto">
              <a:xfrm>
                <a:off x="2292" y="2420"/>
                <a:ext cx="302"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6" name="Rectangle 283"/>
              <p:cNvSpPr>
                <a:spLocks noChangeArrowheads="1"/>
              </p:cNvSpPr>
              <p:nvPr/>
            </p:nvSpPr>
            <p:spPr bwMode="auto">
              <a:xfrm>
                <a:off x="2292" y="2420"/>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7" name="Rectangle 284"/>
              <p:cNvSpPr>
                <a:spLocks noChangeArrowheads="1"/>
              </p:cNvSpPr>
              <p:nvPr/>
            </p:nvSpPr>
            <p:spPr bwMode="auto">
              <a:xfrm>
                <a:off x="2594" y="2420"/>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8" name="Rectangle 285"/>
              <p:cNvSpPr>
                <a:spLocks noChangeArrowheads="1"/>
              </p:cNvSpPr>
              <p:nvPr/>
            </p:nvSpPr>
            <p:spPr bwMode="auto">
              <a:xfrm>
                <a:off x="2292" y="2477"/>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29" name="Rectangle 286"/>
              <p:cNvSpPr>
                <a:spLocks noChangeArrowheads="1"/>
              </p:cNvSpPr>
              <p:nvPr/>
            </p:nvSpPr>
            <p:spPr bwMode="auto">
              <a:xfrm>
                <a:off x="2292" y="247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330" name="Rectangle 287"/>
              <p:cNvSpPr>
                <a:spLocks noChangeArrowheads="1"/>
              </p:cNvSpPr>
              <p:nvPr/>
            </p:nvSpPr>
            <p:spPr bwMode="auto">
              <a:xfrm>
                <a:off x="2594" y="247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214" name="Group 288"/>
            <p:cNvGrpSpPr>
              <a:grpSpLocks/>
            </p:cNvGrpSpPr>
            <p:nvPr/>
          </p:nvGrpSpPr>
          <p:grpSpPr bwMode="auto">
            <a:xfrm>
              <a:off x="2012" y="2824"/>
              <a:ext cx="233" cy="66"/>
              <a:chOff x="2012" y="2824"/>
              <a:chExt cx="233" cy="66"/>
            </a:xfrm>
          </p:grpSpPr>
          <p:sp>
            <p:nvSpPr>
              <p:cNvPr id="126289" name="Arc 289"/>
              <p:cNvSpPr>
                <a:spLocks/>
              </p:cNvSpPr>
              <p:nvPr/>
            </p:nvSpPr>
            <p:spPr bwMode="auto">
              <a:xfrm>
                <a:off x="2128" y="2824"/>
                <a:ext cx="117"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90" name="Arc 290"/>
              <p:cNvSpPr>
                <a:spLocks/>
              </p:cNvSpPr>
              <p:nvPr/>
            </p:nvSpPr>
            <p:spPr bwMode="auto">
              <a:xfrm>
                <a:off x="2012" y="2825"/>
                <a:ext cx="117"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4" y="99"/>
                      <a:pt x="21413" y="-1"/>
                    </a:cubicBezTo>
                  </a:path>
                  <a:path w="21597" h="21599" stroke="0" extrusionOk="0">
                    <a:moveTo>
                      <a:pt x="-1" y="21268"/>
                    </a:moveTo>
                    <a:cubicBezTo>
                      <a:pt x="178" y="9540"/>
                      <a:pt x="9684" y="99"/>
                      <a:pt x="21413"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15" name="Group 291"/>
            <p:cNvGrpSpPr>
              <a:grpSpLocks/>
            </p:cNvGrpSpPr>
            <p:nvPr/>
          </p:nvGrpSpPr>
          <p:grpSpPr bwMode="auto">
            <a:xfrm>
              <a:off x="2012" y="2405"/>
              <a:ext cx="233" cy="66"/>
              <a:chOff x="2012" y="2405"/>
              <a:chExt cx="233" cy="66"/>
            </a:xfrm>
          </p:grpSpPr>
          <p:sp>
            <p:nvSpPr>
              <p:cNvPr id="126287" name="Arc 292"/>
              <p:cNvSpPr>
                <a:spLocks/>
              </p:cNvSpPr>
              <p:nvPr/>
            </p:nvSpPr>
            <p:spPr bwMode="auto">
              <a:xfrm>
                <a:off x="2128" y="2405"/>
                <a:ext cx="117"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88" name="Arc 293"/>
              <p:cNvSpPr>
                <a:spLocks/>
              </p:cNvSpPr>
              <p:nvPr/>
            </p:nvSpPr>
            <p:spPr bwMode="auto">
              <a:xfrm>
                <a:off x="2012" y="2405"/>
                <a:ext cx="117"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1"/>
                      <a:pt x="21414" y="-1"/>
                    </a:cubicBezTo>
                  </a:path>
                  <a:path w="21600" h="21599" stroke="0" extrusionOk="0">
                    <a:moveTo>
                      <a:pt x="0" y="21599"/>
                    </a:moveTo>
                    <a:cubicBezTo>
                      <a:pt x="0" y="9741"/>
                      <a:pt x="9558" y="101"/>
                      <a:pt x="21414"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16" name="Group 294"/>
            <p:cNvGrpSpPr>
              <a:grpSpLocks/>
            </p:cNvGrpSpPr>
            <p:nvPr/>
          </p:nvGrpSpPr>
          <p:grpSpPr bwMode="auto">
            <a:xfrm>
              <a:off x="2012" y="1952"/>
              <a:ext cx="233" cy="66"/>
              <a:chOff x="2012" y="1952"/>
              <a:chExt cx="233" cy="66"/>
            </a:xfrm>
          </p:grpSpPr>
          <p:sp>
            <p:nvSpPr>
              <p:cNvPr id="126285" name="Arc 295"/>
              <p:cNvSpPr>
                <a:spLocks/>
              </p:cNvSpPr>
              <p:nvPr/>
            </p:nvSpPr>
            <p:spPr bwMode="auto">
              <a:xfrm>
                <a:off x="2128" y="1952"/>
                <a:ext cx="117"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86" name="Arc 296"/>
              <p:cNvSpPr>
                <a:spLocks/>
              </p:cNvSpPr>
              <p:nvPr/>
            </p:nvSpPr>
            <p:spPr bwMode="auto">
              <a:xfrm>
                <a:off x="2012" y="1952"/>
                <a:ext cx="117"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1"/>
                      <a:pt x="21414" y="-1"/>
                    </a:cubicBezTo>
                  </a:path>
                  <a:path w="21600" h="21599" stroke="0" extrusionOk="0">
                    <a:moveTo>
                      <a:pt x="0" y="21599"/>
                    </a:moveTo>
                    <a:cubicBezTo>
                      <a:pt x="0" y="9741"/>
                      <a:pt x="9558" y="101"/>
                      <a:pt x="21414"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17" name="Group 297"/>
            <p:cNvGrpSpPr>
              <a:grpSpLocks/>
            </p:cNvGrpSpPr>
            <p:nvPr/>
          </p:nvGrpSpPr>
          <p:grpSpPr bwMode="auto">
            <a:xfrm>
              <a:off x="1384" y="1952"/>
              <a:ext cx="237" cy="66"/>
              <a:chOff x="1384" y="1952"/>
              <a:chExt cx="237" cy="66"/>
            </a:xfrm>
          </p:grpSpPr>
          <p:sp>
            <p:nvSpPr>
              <p:cNvPr id="126283" name="Arc 298"/>
              <p:cNvSpPr>
                <a:spLocks/>
              </p:cNvSpPr>
              <p:nvPr/>
            </p:nvSpPr>
            <p:spPr bwMode="auto">
              <a:xfrm>
                <a:off x="1502" y="1952"/>
                <a:ext cx="119" cy="66"/>
              </a:xfrm>
              <a:custGeom>
                <a:avLst/>
                <a:gdLst>
                  <a:gd name="T0" fmla="*/ 0 w 21782"/>
                  <a:gd name="T1" fmla="*/ 0 h 21600"/>
                  <a:gd name="T2" fmla="*/ 0 w 21782"/>
                  <a:gd name="T3" fmla="*/ 0 h 21600"/>
                  <a:gd name="T4" fmla="*/ 0 w 21782"/>
                  <a:gd name="T5" fmla="*/ 0 h 21600"/>
                  <a:gd name="T6" fmla="*/ 0 60000 65536"/>
                  <a:gd name="T7" fmla="*/ 0 60000 65536"/>
                  <a:gd name="T8" fmla="*/ 0 60000 65536"/>
                  <a:gd name="T9" fmla="*/ 0 w 21782"/>
                  <a:gd name="T10" fmla="*/ 0 h 21600"/>
                  <a:gd name="T11" fmla="*/ 21782 w 21782"/>
                  <a:gd name="T12" fmla="*/ 21600 h 21600"/>
                </a:gdLst>
                <a:ahLst/>
                <a:cxnLst>
                  <a:cxn ang="T6">
                    <a:pos x="T0" y="T1"/>
                  </a:cxn>
                  <a:cxn ang="T7">
                    <a:pos x="T2" y="T3"/>
                  </a:cxn>
                  <a:cxn ang="T8">
                    <a:pos x="T4" y="T5"/>
                  </a:cxn>
                </a:cxnLst>
                <a:rect l="T9" t="T10" r="T11" b="T12"/>
                <a:pathLst>
                  <a:path w="21782" h="21600" fill="none" extrusionOk="0">
                    <a:moveTo>
                      <a:pt x="-1" y="0"/>
                    </a:moveTo>
                    <a:cubicBezTo>
                      <a:pt x="60" y="0"/>
                      <a:pt x="121" y="-1"/>
                      <a:pt x="182" y="0"/>
                    </a:cubicBezTo>
                    <a:cubicBezTo>
                      <a:pt x="12111" y="0"/>
                      <a:pt x="21782" y="9670"/>
                      <a:pt x="21782" y="21600"/>
                    </a:cubicBezTo>
                  </a:path>
                  <a:path w="21782" h="21600" stroke="0" extrusionOk="0">
                    <a:moveTo>
                      <a:pt x="-1" y="0"/>
                    </a:moveTo>
                    <a:cubicBezTo>
                      <a:pt x="60" y="0"/>
                      <a:pt x="121" y="-1"/>
                      <a:pt x="182" y="0"/>
                    </a:cubicBezTo>
                    <a:cubicBezTo>
                      <a:pt x="12111" y="0"/>
                      <a:pt x="21782" y="9670"/>
                      <a:pt x="21782" y="21600"/>
                    </a:cubicBezTo>
                    <a:lnTo>
                      <a:pt x="182"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84" name="Arc 299"/>
              <p:cNvSpPr>
                <a:spLocks/>
              </p:cNvSpPr>
              <p:nvPr/>
            </p:nvSpPr>
            <p:spPr bwMode="auto">
              <a:xfrm>
                <a:off x="1384" y="1952"/>
                <a:ext cx="119"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0"/>
                      <a:pt x="9560" y="99"/>
                      <a:pt x="21417" y="-1"/>
                    </a:cubicBezTo>
                  </a:path>
                  <a:path w="21600" h="21599" stroke="0" extrusionOk="0">
                    <a:moveTo>
                      <a:pt x="0" y="21599"/>
                    </a:moveTo>
                    <a:cubicBezTo>
                      <a:pt x="0" y="9740"/>
                      <a:pt x="9560" y="99"/>
                      <a:pt x="21417"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18" name="Group 300"/>
            <p:cNvGrpSpPr>
              <a:grpSpLocks/>
            </p:cNvGrpSpPr>
            <p:nvPr/>
          </p:nvGrpSpPr>
          <p:grpSpPr bwMode="auto">
            <a:xfrm>
              <a:off x="1385" y="2824"/>
              <a:ext cx="236" cy="66"/>
              <a:chOff x="1385" y="2824"/>
              <a:chExt cx="236" cy="66"/>
            </a:xfrm>
          </p:grpSpPr>
          <p:sp>
            <p:nvSpPr>
              <p:cNvPr id="126281" name="Arc 301"/>
              <p:cNvSpPr>
                <a:spLocks/>
              </p:cNvSpPr>
              <p:nvPr/>
            </p:nvSpPr>
            <p:spPr bwMode="auto">
              <a:xfrm>
                <a:off x="1502" y="2824"/>
                <a:ext cx="119" cy="66"/>
              </a:xfrm>
              <a:custGeom>
                <a:avLst/>
                <a:gdLst>
                  <a:gd name="T0" fmla="*/ 0 w 21778"/>
                  <a:gd name="T1" fmla="*/ 0 h 21600"/>
                  <a:gd name="T2" fmla="*/ 0 w 21778"/>
                  <a:gd name="T3" fmla="*/ 0 h 21600"/>
                  <a:gd name="T4" fmla="*/ 0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1" y="0"/>
                    </a:moveTo>
                    <a:cubicBezTo>
                      <a:pt x="60" y="0"/>
                      <a:pt x="120" y="-1"/>
                      <a:pt x="181" y="0"/>
                    </a:cubicBezTo>
                    <a:cubicBezTo>
                      <a:pt x="11981" y="0"/>
                      <a:pt x="21597" y="9470"/>
                      <a:pt x="21778" y="21268"/>
                    </a:cubicBezTo>
                  </a:path>
                  <a:path w="21778" h="21600" stroke="0" extrusionOk="0">
                    <a:moveTo>
                      <a:pt x="-1" y="0"/>
                    </a:moveTo>
                    <a:cubicBezTo>
                      <a:pt x="60" y="0"/>
                      <a:pt x="120" y="-1"/>
                      <a:pt x="181" y="0"/>
                    </a:cubicBezTo>
                    <a:cubicBezTo>
                      <a:pt x="11981" y="0"/>
                      <a:pt x="21597" y="9470"/>
                      <a:pt x="21778" y="21268"/>
                    </a:cubicBezTo>
                    <a:lnTo>
                      <a:pt x="181"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82" name="Arc 302"/>
              <p:cNvSpPr>
                <a:spLocks/>
              </p:cNvSpPr>
              <p:nvPr/>
            </p:nvSpPr>
            <p:spPr bwMode="auto">
              <a:xfrm>
                <a:off x="1385" y="2825"/>
                <a:ext cx="118" cy="65"/>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71"/>
                    </a:moveTo>
                    <a:cubicBezTo>
                      <a:pt x="178" y="9541"/>
                      <a:pt x="9686" y="98"/>
                      <a:pt x="21416" y="-1"/>
                    </a:cubicBezTo>
                  </a:path>
                  <a:path w="21598" h="21599" stroke="0" extrusionOk="0">
                    <a:moveTo>
                      <a:pt x="0" y="21271"/>
                    </a:moveTo>
                    <a:cubicBezTo>
                      <a:pt x="178" y="9541"/>
                      <a:pt x="9686" y="98"/>
                      <a:pt x="21416" y="-1"/>
                    </a:cubicBezTo>
                    <a:lnTo>
                      <a:pt x="21598" y="21599"/>
                    </a:lnTo>
                    <a:lnTo>
                      <a:pt x="0" y="21271"/>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19" name="Group 303"/>
            <p:cNvGrpSpPr>
              <a:grpSpLocks/>
            </p:cNvGrpSpPr>
            <p:nvPr/>
          </p:nvGrpSpPr>
          <p:grpSpPr bwMode="auto">
            <a:xfrm>
              <a:off x="1384" y="2405"/>
              <a:ext cx="237" cy="66"/>
              <a:chOff x="1384" y="2405"/>
              <a:chExt cx="237" cy="66"/>
            </a:xfrm>
          </p:grpSpPr>
          <p:sp>
            <p:nvSpPr>
              <p:cNvPr id="126279" name="Arc 304"/>
              <p:cNvSpPr>
                <a:spLocks/>
              </p:cNvSpPr>
              <p:nvPr/>
            </p:nvSpPr>
            <p:spPr bwMode="auto">
              <a:xfrm>
                <a:off x="1502" y="2405"/>
                <a:ext cx="119" cy="66"/>
              </a:xfrm>
              <a:custGeom>
                <a:avLst/>
                <a:gdLst>
                  <a:gd name="T0" fmla="*/ 0 w 21782"/>
                  <a:gd name="T1" fmla="*/ 0 h 21600"/>
                  <a:gd name="T2" fmla="*/ 0 w 21782"/>
                  <a:gd name="T3" fmla="*/ 0 h 21600"/>
                  <a:gd name="T4" fmla="*/ 0 w 21782"/>
                  <a:gd name="T5" fmla="*/ 0 h 21600"/>
                  <a:gd name="T6" fmla="*/ 0 60000 65536"/>
                  <a:gd name="T7" fmla="*/ 0 60000 65536"/>
                  <a:gd name="T8" fmla="*/ 0 60000 65536"/>
                  <a:gd name="T9" fmla="*/ 0 w 21782"/>
                  <a:gd name="T10" fmla="*/ 0 h 21600"/>
                  <a:gd name="T11" fmla="*/ 21782 w 21782"/>
                  <a:gd name="T12" fmla="*/ 21600 h 21600"/>
                </a:gdLst>
                <a:ahLst/>
                <a:cxnLst>
                  <a:cxn ang="T6">
                    <a:pos x="T0" y="T1"/>
                  </a:cxn>
                  <a:cxn ang="T7">
                    <a:pos x="T2" y="T3"/>
                  </a:cxn>
                  <a:cxn ang="T8">
                    <a:pos x="T4" y="T5"/>
                  </a:cxn>
                </a:cxnLst>
                <a:rect l="T9" t="T10" r="T11" b="T12"/>
                <a:pathLst>
                  <a:path w="21782" h="21600" fill="none" extrusionOk="0">
                    <a:moveTo>
                      <a:pt x="-1" y="0"/>
                    </a:moveTo>
                    <a:cubicBezTo>
                      <a:pt x="60" y="0"/>
                      <a:pt x="121" y="-1"/>
                      <a:pt x="182" y="0"/>
                    </a:cubicBezTo>
                    <a:cubicBezTo>
                      <a:pt x="12111" y="0"/>
                      <a:pt x="21782" y="9670"/>
                      <a:pt x="21782" y="21600"/>
                    </a:cubicBezTo>
                  </a:path>
                  <a:path w="21782" h="21600" stroke="0" extrusionOk="0">
                    <a:moveTo>
                      <a:pt x="-1" y="0"/>
                    </a:moveTo>
                    <a:cubicBezTo>
                      <a:pt x="60" y="0"/>
                      <a:pt x="121" y="-1"/>
                      <a:pt x="182" y="0"/>
                    </a:cubicBezTo>
                    <a:cubicBezTo>
                      <a:pt x="12111" y="0"/>
                      <a:pt x="21782" y="9670"/>
                      <a:pt x="21782" y="21600"/>
                    </a:cubicBezTo>
                    <a:lnTo>
                      <a:pt x="182"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80" name="Arc 305"/>
              <p:cNvSpPr>
                <a:spLocks/>
              </p:cNvSpPr>
              <p:nvPr/>
            </p:nvSpPr>
            <p:spPr bwMode="auto">
              <a:xfrm>
                <a:off x="1384" y="2405"/>
                <a:ext cx="119"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0"/>
                      <a:pt x="9560" y="99"/>
                      <a:pt x="21417" y="-1"/>
                    </a:cubicBezTo>
                  </a:path>
                  <a:path w="21600" h="21599" stroke="0" extrusionOk="0">
                    <a:moveTo>
                      <a:pt x="0" y="21599"/>
                    </a:moveTo>
                    <a:cubicBezTo>
                      <a:pt x="0" y="9740"/>
                      <a:pt x="9560" y="99"/>
                      <a:pt x="21417"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20" name="Group 306"/>
            <p:cNvGrpSpPr>
              <a:grpSpLocks/>
            </p:cNvGrpSpPr>
            <p:nvPr/>
          </p:nvGrpSpPr>
          <p:grpSpPr bwMode="auto">
            <a:xfrm>
              <a:off x="757" y="1952"/>
              <a:ext cx="235" cy="66"/>
              <a:chOff x="757" y="1952"/>
              <a:chExt cx="235" cy="66"/>
            </a:xfrm>
          </p:grpSpPr>
          <p:sp>
            <p:nvSpPr>
              <p:cNvPr id="126277" name="Arc 307"/>
              <p:cNvSpPr>
                <a:spLocks/>
              </p:cNvSpPr>
              <p:nvPr/>
            </p:nvSpPr>
            <p:spPr bwMode="auto">
              <a:xfrm>
                <a:off x="874" y="1952"/>
                <a:ext cx="118"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78" name="Arc 308"/>
              <p:cNvSpPr>
                <a:spLocks/>
              </p:cNvSpPr>
              <p:nvPr/>
            </p:nvSpPr>
            <p:spPr bwMode="auto">
              <a:xfrm>
                <a:off x="757" y="1952"/>
                <a:ext cx="118"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21" name="Group 309"/>
            <p:cNvGrpSpPr>
              <a:grpSpLocks/>
            </p:cNvGrpSpPr>
            <p:nvPr/>
          </p:nvGrpSpPr>
          <p:grpSpPr bwMode="auto">
            <a:xfrm>
              <a:off x="757" y="2824"/>
              <a:ext cx="235" cy="66"/>
              <a:chOff x="757" y="2824"/>
              <a:chExt cx="235" cy="66"/>
            </a:xfrm>
          </p:grpSpPr>
          <p:sp>
            <p:nvSpPr>
              <p:cNvPr id="126275" name="Arc 310"/>
              <p:cNvSpPr>
                <a:spLocks/>
              </p:cNvSpPr>
              <p:nvPr/>
            </p:nvSpPr>
            <p:spPr bwMode="auto">
              <a:xfrm>
                <a:off x="874" y="2824"/>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76" name="Arc 311"/>
              <p:cNvSpPr>
                <a:spLocks/>
              </p:cNvSpPr>
              <p:nvPr/>
            </p:nvSpPr>
            <p:spPr bwMode="auto">
              <a:xfrm>
                <a:off x="757" y="2825"/>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6222" name="Group 312"/>
            <p:cNvGrpSpPr>
              <a:grpSpLocks/>
            </p:cNvGrpSpPr>
            <p:nvPr/>
          </p:nvGrpSpPr>
          <p:grpSpPr bwMode="auto">
            <a:xfrm>
              <a:off x="757" y="2405"/>
              <a:ext cx="235" cy="66"/>
              <a:chOff x="757" y="2405"/>
              <a:chExt cx="235" cy="66"/>
            </a:xfrm>
          </p:grpSpPr>
          <p:sp>
            <p:nvSpPr>
              <p:cNvPr id="126273" name="Arc 313"/>
              <p:cNvSpPr>
                <a:spLocks/>
              </p:cNvSpPr>
              <p:nvPr/>
            </p:nvSpPr>
            <p:spPr bwMode="auto">
              <a:xfrm>
                <a:off x="874" y="2405"/>
                <a:ext cx="118"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74" name="Arc 314"/>
              <p:cNvSpPr>
                <a:spLocks/>
              </p:cNvSpPr>
              <p:nvPr/>
            </p:nvSpPr>
            <p:spPr bwMode="auto">
              <a:xfrm>
                <a:off x="757" y="2405"/>
                <a:ext cx="118"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sp>
          <p:nvSpPr>
            <p:cNvPr id="126223" name="Arc 315"/>
            <p:cNvSpPr>
              <a:spLocks/>
            </p:cNvSpPr>
            <p:nvPr/>
          </p:nvSpPr>
          <p:spPr bwMode="auto">
            <a:xfrm rot="5400000">
              <a:off x="2381" y="2681"/>
              <a:ext cx="119" cy="61"/>
            </a:xfrm>
            <a:custGeom>
              <a:avLst/>
              <a:gdLst>
                <a:gd name="T0" fmla="*/ 0 w 21778"/>
                <a:gd name="T1" fmla="*/ 0 h 21600"/>
                <a:gd name="T2" fmla="*/ 0 w 21778"/>
                <a:gd name="T3" fmla="*/ 0 h 21600"/>
                <a:gd name="T4" fmla="*/ 0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1" y="0"/>
                  </a:moveTo>
                  <a:cubicBezTo>
                    <a:pt x="60" y="0"/>
                    <a:pt x="120" y="-1"/>
                    <a:pt x="181" y="0"/>
                  </a:cubicBezTo>
                  <a:cubicBezTo>
                    <a:pt x="11970" y="0"/>
                    <a:pt x="21582" y="9453"/>
                    <a:pt x="21778" y="21241"/>
                  </a:cubicBezTo>
                </a:path>
                <a:path w="21778" h="21600" stroke="0" extrusionOk="0">
                  <a:moveTo>
                    <a:pt x="-1" y="0"/>
                  </a:moveTo>
                  <a:cubicBezTo>
                    <a:pt x="60" y="0"/>
                    <a:pt x="120" y="-1"/>
                    <a:pt x="181" y="0"/>
                  </a:cubicBezTo>
                  <a:cubicBezTo>
                    <a:pt x="11970" y="0"/>
                    <a:pt x="21582" y="9453"/>
                    <a:pt x="21778" y="21241"/>
                  </a:cubicBezTo>
                  <a:lnTo>
                    <a:pt x="181"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24" name="Arc 316"/>
            <p:cNvSpPr>
              <a:spLocks/>
            </p:cNvSpPr>
            <p:nvPr/>
          </p:nvSpPr>
          <p:spPr bwMode="auto">
            <a:xfrm rot="5400000">
              <a:off x="2386" y="2567"/>
              <a:ext cx="118"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0"/>
                    <a:pt x="21415" y="-1"/>
                  </a:cubicBezTo>
                </a:path>
                <a:path w="21600" h="21599" stroke="0" extrusionOk="0">
                  <a:moveTo>
                    <a:pt x="0" y="21599"/>
                  </a:moveTo>
                  <a:cubicBezTo>
                    <a:pt x="0" y="9741"/>
                    <a:pt x="9558" y="100"/>
                    <a:pt x="21415"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25" name="Arc 317"/>
            <p:cNvSpPr>
              <a:spLocks/>
            </p:cNvSpPr>
            <p:nvPr/>
          </p:nvSpPr>
          <p:spPr bwMode="auto">
            <a:xfrm rot="5400000">
              <a:off x="2380" y="2243"/>
              <a:ext cx="90" cy="70"/>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0"/>
                  </a:moveTo>
                  <a:cubicBezTo>
                    <a:pt x="11808" y="0"/>
                    <a:pt x="21427" y="9482"/>
                    <a:pt x="21597" y="21289"/>
                  </a:cubicBezTo>
                </a:path>
                <a:path w="21598" h="21600" stroke="0" extrusionOk="0">
                  <a:moveTo>
                    <a:pt x="-1" y="0"/>
                  </a:moveTo>
                  <a:cubicBezTo>
                    <a:pt x="11808" y="0"/>
                    <a:pt x="21427" y="9482"/>
                    <a:pt x="21597" y="2128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26" name="Arc 318"/>
            <p:cNvSpPr>
              <a:spLocks/>
            </p:cNvSpPr>
            <p:nvPr/>
          </p:nvSpPr>
          <p:spPr bwMode="auto">
            <a:xfrm rot="5400000">
              <a:off x="2386" y="2115"/>
              <a:ext cx="90" cy="69"/>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88"/>
                  </a:moveTo>
                  <a:cubicBezTo>
                    <a:pt x="168" y="9573"/>
                    <a:pt x="9645" y="129"/>
                    <a:pt x="21360" y="0"/>
                  </a:cubicBezTo>
                </a:path>
                <a:path w="21598" h="21599" stroke="0" extrusionOk="0">
                  <a:moveTo>
                    <a:pt x="0" y="21288"/>
                  </a:moveTo>
                  <a:cubicBezTo>
                    <a:pt x="168" y="9573"/>
                    <a:pt x="9645" y="129"/>
                    <a:pt x="21360" y="0"/>
                  </a:cubicBezTo>
                  <a:lnTo>
                    <a:pt x="21598" y="21599"/>
                  </a:lnTo>
                  <a:lnTo>
                    <a:pt x="0" y="2128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27" name="Rectangle 319"/>
            <p:cNvSpPr>
              <a:spLocks noChangeArrowheads="1"/>
            </p:cNvSpPr>
            <p:nvPr/>
          </p:nvSpPr>
          <p:spPr bwMode="auto">
            <a:xfrm>
              <a:off x="729" y="3278"/>
              <a:ext cx="1536"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r>
                <a:rPr lang="en-US" altLang="en-US" sz="1800" i="1" dirty="0">
                  <a:latin typeface="Tahoma" pitchFamily="34" charset="0"/>
                </a:rPr>
                <a:t>Dimmer Switch</a:t>
              </a:r>
            </a:p>
          </p:txBody>
        </p:sp>
        <p:sp>
          <p:nvSpPr>
            <p:cNvPr id="126228" name="Arc 320"/>
            <p:cNvSpPr>
              <a:spLocks/>
            </p:cNvSpPr>
            <p:nvPr/>
          </p:nvSpPr>
          <p:spPr bwMode="auto">
            <a:xfrm>
              <a:off x="1431" y="3169"/>
              <a:ext cx="233" cy="115"/>
            </a:xfrm>
            <a:custGeom>
              <a:avLst/>
              <a:gdLst>
                <a:gd name="T0" fmla="*/ 0 w 21694"/>
                <a:gd name="T1" fmla="*/ 0 h 21791"/>
                <a:gd name="T2" fmla="*/ 0 w 21694"/>
                <a:gd name="T3" fmla="*/ 0 h 21791"/>
                <a:gd name="T4" fmla="*/ 0 w 21694"/>
                <a:gd name="T5" fmla="*/ 0 h 21791"/>
                <a:gd name="T6" fmla="*/ 0 60000 65536"/>
                <a:gd name="T7" fmla="*/ 0 60000 65536"/>
                <a:gd name="T8" fmla="*/ 0 60000 65536"/>
                <a:gd name="T9" fmla="*/ 0 w 21694"/>
                <a:gd name="T10" fmla="*/ 0 h 21791"/>
                <a:gd name="T11" fmla="*/ 21694 w 21694"/>
                <a:gd name="T12" fmla="*/ 21791 h 21791"/>
              </a:gdLst>
              <a:ahLst/>
              <a:cxnLst>
                <a:cxn ang="T6">
                  <a:pos x="T0" y="T1"/>
                </a:cxn>
                <a:cxn ang="T7">
                  <a:pos x="T2" y="T3"/>
                </a:cxn>
                <a:cxn ang="T8">
                  <a:pos x="T4" y="T5"/>
                </a:cxn>
              </a:cxnLst>
              <a:rect l="T9" t="T10" r="T11" b="T12"/>
              <a:pathLst>
                <a:path w="21694" h="21791" fill="none" extrusionOk="0">
                  <a:moveTo>
                    <a:pt x="21693" y="-1"/>
                  </a:moveTo>
                  <a:cubicBezTo>
                    <a:pt x="21693" y="63"/>
                    <a:pt x="21694" y="127"/>
                    <a:pt x="21694" y="191"/>
                  </a:cubicBezTo>
                  <a:cubicBezTo>
                    <a:pt x="21694" y="12120"/>
                    <a:pt x="12023" y="21791"/>
                    <a:pt x="94" y="21791"/>
                  </a:cubicBezTo>
                  <a:cubicBezTo>
                    <a:pt x="62" y="21791"/>
                    <a:pt x="31" y="21790"/>
                    <a:pt x="0" y="21790"/>
                  </a:cubicBezTo>
                </a:path>
                <a:path w="21694" h="21791" stroke="0" extrusionOk="0">
                  <a:moveTo>
                    <a:pt x="21693" y="-1"/>
                  </a:moveTo>
                  <a:cubicBezTo>
                    <a:pt x="21693" y="63"/>
                    <a:pt x="21694" y="127"/>
                    <a:pt x="21694" y="191"/>
                  </a:cubicBezTo>
                  <a:cubicBezTo>
                    <a:pt x="21694" y="12120"/>
                    <a:pt x="12023" y="21791"/>
                    <a:pt x="94" y="21791"/>
                  </a:cubicBezTo>
                  <a:cubicBezTo>
                    <a:pt x="62" y="21791"/>
                    <a:pt x="31" y="21790"/>
                    <a:pt x="0" y="21790"/>
                  </a:cubicBezTo>
                  <a:lnTo>
                    <a:pt x="94" y="191"/>
                  </a:lnTo>
                  <a:lnTo>
                    <a:pt x="21693" y="-1"/>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229" name="Rectangle 321"/>
            <p:cNvSpPr>
              <a:spLocks noChangeArrowheads="1"/>
            </p:cNvSpPr>
            <p:nvPr/>
          </p:nvSpPr>
          <p:spPr bwMode="auto">
            <a:xfrm>
              <a:off x="1602" y="2961"/>
              <a:ext cx="281"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r>
                <a:rPr lang="en-US" altLang="en-US" sz="1800">
                  <a:latin typeface="Tahoma" pitchFamily="34" charset="0"/>
                </a:rPr>
                <a:t>D</a:t>
              </a:r>
            </a:p>
          </p:txBody>
        </p:sp>
        <p:sp>
          <p:nvSpPr>
            <p:cNvPr id="126230" name="Line 322"/>
            <p:cNvSpPr>
              <a:spLocks noChangeShapeType="1"/>
            </p:cNvSpPr>
            <p:nvPr/>
          </p:nvSpPr>
          <p:spPr bwMode="auto">
            <a:xfrm>
              <a:off x="1693" y="2991"/>
              <a:ext cx="0" cy="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231" name="Line 323"/>
            <p:cNvSpPr>
              <a:spLocks noChangeShapeType="1"/>
            </p:cNvSpPr>
            <p:nvPr/>
          </p:nvSpPr>
          <p:spPr bwMode="auto">
            <a:xfrm>
              <a:off x="1712" y="2991"/>
              <a:ext cx="0" cy="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126232" name="Group 324"/>
            <p:cNvGrpSpPr>
              <a:grpSpLocks/>
            </p:cNvGrpSpPr>
            <p:nvPr/>
          </p:nvGrpSpPr>
          <p:grpSpPr bwMode="auto">
            <a:xfrm>
              <a:off x="368" y="2791"/>
              <a:ext cx="2264" cy="190"/>
              <a:chOff x="368" y="2791"/>
              <a:chExt cx="2264" cy="190"/>
            </a:xfrm>
          </p:grpSpPr>
          <p:sp>
            <p:nvSpPr>
              <p:cNvPr id="126233" name="Rectangle 325"/>
              <p:cNvSpPr>
                <a:spLocks noChangeArrowheads="1"/>
              </p:cNvSpPr>
              <p:nvPr/>
            </p:nvSpPr>
            <p:spPr bwMode="auto">
              <a:xfrm>
                <a:off x="368" y="2791"/>
                <a:ext cx="365"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34" name="Rectangle 326"/>
              <p:cNvSpPr>
                <a:spLocks noChangeArrowheads="1"/>
              </p:cNvSpPr>
              <p:nvPr/>
            </p:nvSpPr>
            <p:spPr bwMode="auto">
              <a:xfrm>
                <a:off x="393" y="2816"/>
                <a:ext cx="301"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35" name="Rectangle 327"/>
              <p:cNvSpPr>
                <a:spLocks noChangeArrowheads="1"/>
              </p:cNvSpPr>
              <p:nvPr/>
            </p:nvSpPr>
            <p:spPr bwMode="auto">
              <a:xfrm>
                <a:off x="393" y="2816"/>
                <a:ext cx="15"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36" name="Rectangle 328"/>
              <p:cNvSpPr>
                <a:spLocks noChangeArrowheads="1"/>
              </p:cNvSpPr>
              <p:nvPr/>
            </p:nvSpPr>
            <p:spPr bwMode="auto">
              <a:xfrm>
                <a:off x="694" y="2816"/>
                <a:ext cx="17"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37" name="Rectangle 329"/>
              <p:cNvSpPr>
                <a:spLocks noChangeArrowheads="1"/>
              </p:cNvSpPr>
              <p:nvPr/>
            </p:nvSpPr>
            <p:spPr bwMode="auto">
              <a:xfrm>
                <a:off x="393" y="2873"/>
                <a:ext cx="301"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38" name="Rectangle 330"/>
              <p:cNvSpPr>
                <a:spLocks noChangeArrowheads="1"/>
              </p:cNvSpPr>
              <p:nvPr/>
            </p:nvSpPr>
            <p:spPr bwMode="auto">
              <a:xfrm>
                <a:off x="393" y="2873"/>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39" name="Rectangle 331"/>
              <p:cNvSpPr>
                <a:spLocks noChangeArrowheads="1"/>
              </p:cNvSpPr>
              <p:nvPr/>
            </p:nvSpPr>
            <p:spPr bwMode="auto">
              <a:xfrm>
                <a:off x="694" y="2873"/>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0" name="Rectangle 332"/>
              <p:cNvSpPr>
                <a:spLocks noChangeArrowheads="1"/>
              </p:cNvSpPr>
              <p:nvPr/>
            </p:nvSpPr>
            <p:spPr bwMode="auto">
              <a:xfrm>
                <a:off x="393" y="2930"/>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1" name="Rectangle 333"/>
              <p:cNvSpPr>
                <a:spLocks noChangeArrowheads="1"/>
              </p:cNvSpPr>
              <p:nvPr/>
            </p:nvSpPr>
            <p:spPr bwMode="auto">
              <a:xfrm>
                <a:off x="393" y="2930"/>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2" name="Rectangle 334"/>
              <p:cNvSpPr>
                <a:spLocks noChangeArrowheads="1"/>
              </p:cNvSpPr>
              <p:nvPr/>
            </p:nvSpPr>
            <p:spPr bwMode="auto">
              <a:xfrm>
                <a:off x="694" y="2930"/>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3" name="Rectangle 335"/>
              <p:cNvSpPr>
                <a:spLocks noChangeArrowheads="1"/>
              </p:cNvSpPr>
              <p:nvPr/>
            </p:nvSpPr>
            <p:spPr bwMode="auto">
              <a:xfrm>
                <a:off x="1014" y="2791"/>
                <a:ext cx="364"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4" name="Rectangle 336"/>
              <p:cNvSpPr>
                <a:spLocks noChangeArrowheads="1"/>
              </p:cNvSpPr>
              <p:nvPr/>
            </p:nvSpPr>
            <p:spPr bwMode="auto">
              <a:xfrm>
                <a:off x="1037" y="2816"/>
                <a:ext cx="301"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5" name="Rectangle 337"/>
              <p:cNvSpPr>
                <a:spLocks noChangeArrowheads="1"/>
              </p:cNvSpPr>
              <p:nvPr/>
            </p:nvSpPr>
            <p:spPr bwMode="auto">
              <a:xfrm>
                <a:off x="1037" y="2816"/>
                <a:ext cx="15"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6" name="Rectangle 338"/>
              <p:cNvSpPr>
                <a:spLocks noChangeArrowheads="1"/>
              </p:cNvSpPr>
              <p:nvPr/>
            </p:nvSpPr>
            <p:spPr bwMode="auto">
              <a:xfrm>
                <a:off x="1338" y="2816"/>
                <a:ext cx="16"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7" name="Rectangle 339"/>
              <p:cNvSpPr>
                <a:spLocks noChangeArrowheads="1"/>
              </p:cNvSpPr>
              <p:nvPr/>
            </p:nvSpPr>
            <p:spPr bwMode="auto">
              <a:xfrm>
                <a:off x="1037" y="2873"/>
                <a:ext cx="301"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8" name="Rectangle 340"/>
              <p:cNvSpPr>
                <a:spLocks noChangeArrowheads="1"/>
              </p:cNvSpPr>
              <p:nvPr/>
            </p:nvSpPr>
            <p:spPr bwMode="auto">
              <a:xfrm>
                <a:off x="1037" y="2873"/>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49" name="Rectangle 341"/>
              <p:cNvSpPr>
                <a:spLocks noChangeArrowheads="1"/>
              </p:cNvSpPr>
              <p:nvPr/>
            </p:nvSpPr>
            <p:spPr bwMode="auto">
              <a:xfrm>
                <a:off x="1338" y="2873"/>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0" name="Rectangle 342"/>
              <p:cNvSpPr>
                <a:spLocks noChangeArrowheads="1"/>
              </p:cNvSpPr>
              <p:nvPr/>
            </p:nvSpPr>
            <p:spPr bwMode="auto">
              <a:xfrm>
                <a:off x="1037" y="2930"/>
                <a:ext cx="301"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1" name="Rectangle 343"/>
              <p:cNvSpPr>
                <a:spLocks noChangeArrowheads="1"/>
              </p:cNvSpPr>
              <p:nvPr/>
            </p:nvSpPr>
            <p:spPr bwMode="auto">
              <a:xfrm>
                <a:off x="1037" y="2930"/>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2" name="Rectangle 344"/>
              <p:cNvSpPr>
                <a:spLocks noChangeArrowheads="1"/>
              </p:cNvSpPr>
              <p:nvPr/>
            </p:nvSpPr>
            <p:spPr bwMode="auto">
              <a:xfrm>
                <a:off x="1338" y="2930"/>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3" name="Rectangle 345"/>
              <p:cNvSpPr>
                <a:spLocks noChangeArrowheads="1"/>
              </p:cNvSpPr>
              <p:nvPr/>
            </p:nvSpPr>
            <p:spPr bwMode="auto">
              <a:xfrm>
                <a:off x="1624" y="2791"/>
                <a:ext cx="365"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4" name="Rectangle 346"/>
              <p:cNvSpPr>
                <a:spLocks noChangeArrowheads="1"/>
              </p:cNvSpPr>
              <p:nvPr/>
            </p:nvSpPr>
            <p:spPr bwMode="auto">
              <a:xfrm>
                <a:off x="1647" y="2816"/>
                <a:ext cx="302"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5" name="Rectangle 347"/>
              <p:cNvSpPr>
                <a:spLocks noChangeArrowheads="1"/>
              </p:cNvSpPr>
              <p:nvPr/>
            </p:nvSpPr>
            <p:spPr bwMode="auto">
              <a:xfrm>
                <a:off x="1647" y="2816"/>
                <a:ext cx="17"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6" name="Rectangle 348"/>
              <p:cNvSpPr>
                <a:spLocks noChangeArrowheads="1"/>
              </p:cNvSpPr>
              <p:nvPr/>
            </p:nvSpPr>
            <p:spPr bwMode="auto">
              <a:xfrm>
                <a:off x="1949" y="2816"/>
                <a:ext cx="15"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7" name="Rectangle 349"/>
              <p:cNvSpPr>
                <a:spLocks noChangeArrowheads="1"/>
              </p:cNvSpPr>
              <p:nvPr/>
            </p:nvSpPr>
            <p:spPr bwMode="auto">
              <a:xfrm>
                <a:off x="1647" y="2873"/>
                <a:ext cx="302"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8" name="Rectangle 350"/>
              <p:cNvSpPr>
                <a:spLocks noChangeArrowheads="1"/>
              </p:cNvSpPr>
              <p:nvPr/>
            </p:nvSpPr>
            <p:spPr bwMode="auto">
              <a:xfrm>
                <a:off x="1647" y="2873"/>
                <a:ext cx="17"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59" name="Rectangle 351"/>
              <p:cNvSpPr>
                <a:spLocks noChangeArrowheads="1"/>
              </p:cNvSpPr>
              <p:nvPr/>
            </p:nvSpPr>
            <p:spPr bwMode="auto">
              <a:xfrm>
                <a:off x="1949" y="2873"/>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0" name="Rectangle 352"/>
              <p:cNvSpPr>
                <a:spLocks noChangeArrowheads="1"/>
              </p:cNvSpPr>
              <p:nvPr/>
            </p:nvSpPr>
            <p:spPr bwMode="auto">
              <a:xfrm>
                <a:off x="1647" y="2930"/>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1" name="Rectangle 353"/>
              <p:cNvSpPr>
                <a:spLocks noChangeArrowheads="1"/>
              </p:cNvSpPr>
              <p:nvPr/>
            </p:nvSpPr>
            <p:spPr bwMode="auto">
              <a:xfrm>
                <a:off x="1647" y="2930"/>
                <a:ext cx="17"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2" name="Rectangle 354"/>
              <p:cNvSpPr>
                <a:spLocks noChangeArrowheads="1"/>
              </p:cNvSpPr>
              <p:nvPr/>
            </p:nvSpPr>
            <p:spPr bwMode="auto">
              <a:xfrm>
                <a:off x="1949" y="2930"/>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3" name="Rectangle 355"/>
              <p:cNvSpPr>
                <a:spLocks noChangeArrowheads="1"/>
              </p:cNvSpPr>
              <p:nvPr/>
            </p:nvSpPr>
            <p:spPr bwMode="auto">
              <a:xfrm>
                <a:off x="2268" y="2791"/>
                <a:ext cx="364"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4" name="Rectangle 356"/>
              <p:cNvSpPr>
                <a:spLocks noChangeArrowheads="1"/>
              </p:cNvSpPr>
              <p:nvPr/>
            </p:nvSpPr>
            <p:spPr bwMode="auto">
              <a:xfrm>
                <a:off x="2292" y="2816"/>
                <a:ext cx="302" cy="27"/>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5" name="Rectangle 357"/>
              <p:cNvSpPr>
                <a:spLocks noChangeArrowheads="1"/>
              </p:cNvSpPr>
              <p:nvPr/>
            </p:nvSpPr>
            <p:spPr bwMode="auto">
              <a:xfrm>
                <a:off x="2292" y="2816"/>
                <a:ext cx="16"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6" name="Rectangle 358"/>
              <p:cNvSpPr>
                <a:spLocks noChangeArrowheads="1"/>
              </p:cNvSpPr>
              <p:nvPr/>
            </p:nvSpPr>
            <p:spPr bwMode="auto">
              <a:xfrm>
                <a:off x="2594" y="2816"/>
                <a:ext cx="16" cy="27"/>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7" name="Rectangle 359"/>
              <p:cNvSpPr>
                <a:spLocks noChangeArrowheads="1"/>
              </p:cNvSpPr>
              <p:nvPr/>
            </p:nvSpPr>
            <p:spPr bwMode="auto">
              <a:xfrm>
                <a:off x="2292" y="2873"/>
                <a:ext cx="302" cy="29"/>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8" name="Rectangle 360"/>
              <p:cNvSpPr>
                <a:spLocks noChangeArrowheads="1"/>
              </p:cNvSpPr>
              <p:nvPr/>
            </p:nvSpPr>
            <p:spPr bwMode="auto">
              <a:xfrm>
                <a:off x="2292" y="2873"/>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69" name="Rectangle 361"/>
              <p:cNvSpPr>
                <a:spLocks noChangeArrowheads="1"/>
              </p:cNvSpPr>
              <p:nvPr/>
            </p:nvSpPr>
            <p:spPr bwMode="auto">
              <a:xfrm>
                <a:off x="2594" y="2873"/>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70" name="Rectangle 362"/>
              <p:cNvSpPr>
                <a:spLocks noChangeArrowheads="1"/>
              </p:cNvSpPr>
              <p:nvPr/>
            </p:nvSpPr>
            <p:spPr bwMode="auto">
              <a:xfrm>
                <a:off x="2292" y="2930"/>
                <a:ext cx="302" cy="28"/>
              </a:xfrm>
              <a:prstGeom prst="rect">
                <a:avLst/>
              </a:prstGeom>
              <a:gradFill rotWithShape="0">
                <a:gsLst>
                  <a:gs pos="0">
                    <a:srgbClr val="000000"/>
                  </a:gs>
                  <a:gs pos="50000">
                    <a:srgbClr val="EFE7C9"/>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71" name="Rectangle 363"/>
              <p:cNvSpPr>
                <a:spLocks noChangeArrowheads="1"/>
              </p:cNvSpPr>
              <p:nvPr/>
            </p:nvSpPr>
            <p:spPr bwMode="auto">
              <a:xfrm>
                <a:off x="2292" y="2930"/>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272" name="Rectangle 364"/>
              <p:cNvSpPr>
                <a:spLocks noChangeArrowheads="1"/>
              </p:cNvSpPr>
              <p:nvPr/>
            </p:nvSpPr>
            <p:spPr bwMode="auto">
              <a:xfrm>
                <a:off x="2594" y="2930"/>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sp>
        <p:nvSpPr>
          <p:cNvPr id="125958" name="Text Box 365"/>
          <p:cNvSpPr txBox="1">
            <a:spLocks noChangeArrowheads="1"/>
          </p:cNvSpPr>
          <p:nvPr/>
        </p:nvSpPr>
        <p:spPr bwMode="auto">
          <a:xfrm>
            <a:off x="300501" y="3943933"/>
            <a:ext cx="43553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742950" indent="-285750"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lnSpc>
                <a:spcPct val="90000"/>
              </a:lnSpc>
              <a:spcBef>
                <a:spcPct val="30000"/>
              </a:spcBef>
              <a:buClr>
                <a:srgbClr val="808080"/>
              </a:buClr>
              <a:buSzPct val="70000"/>
              <a:buFont typeface="Wingdings" pitchFamily="2" charset="2"/>
              <a:buNone/>
            </a:pPr>
            <a:r>
              <a:rPr lang="en-US" altLang="en-US" sz="1800" dirty="0" smtClean="0"/>
              <a:t>Alternate </a:t>
            </a:r>
            <a:r>
              <a:rPr lang="en-US" altLang="en-US" sz="1800" dirty="0"/>
              <a:t>Luminaires</a:t>
            </a:r>
          </a:p>
        </p:txBody>
      </p:sp>
      <p:sp>
        <p:nvSpPr>
          <p:cNvPr id="125959" name="Text Box 366"/>
          <p:cNvSpPr txBox="1">
            <a:spLocks noChangeArrowheads="1"/>
          </p:cNvSpPr>
          <p:nvPr/>
        </p:nvSpPr>
        <p:spPr bwMode="auto">
          <a:xfrm>
            <a:off x="5198025" y="3956157"/>
            <a:ext cx="144911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742950" indent="-285750"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808080"/>
              </a:buClr>
              <a:buSzPct val="70000"/>
              <a:buFont typeface="Wingdings" pitchFamily="2" charset="2"/>
              <a:buNone/>
            </a:pPr>
            <a:r>
              <a:rPr lang="en-US" altLang="en-US" sz="1800" dirty="0"/>
              <a:t>Dimming</a:t>
            </a:r>
          </a:p>
        </p:txBody>
      </p:sp>
      <p:grpSp>
        <p:nvGrpSpPr>
          <p:cNvPr id="125960" name="Group 367"/>
          <p:cNvGrpSpPr>
            <a:grpSpLocks/>
          </p:cNvGrpSpPr>
          <p:nvPr/>
        </p:nvGrpSpPr>
        <p:grpSpPr bwMode="auto">
          <a:xfrm>
            <a:off x="8286283" y="4318965"/>
            <a:ext cx="3423504" cy="1637839"/>
            <a:chOff x="2925" y="1737"/>
            <a:chExt cx="2642" cy="1526"/>
          </a:xfrm>
        </p:grpSpPr>
        <p:sp>
          <p:nvSpPr>
            <p:cNvPr id="125963" name="Rectangle 368"/>
            <p:cNvSpPr>
              <a:spLocks noChangeArrowheads="1"/>
            </p:cNvSpPr>
            <p:nvPr/>
          </p:nvSpPr>
          <p:spPr bwMode="auto">
            <a:xfrm>
              <a:off x="2925" y="1737"/>
              <a:ext cx="2642" cy="13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5964" name="Line 369"/>
            <p:cNvSpPr>
              <a:spLocks noChangeShapeType="1"/>
            </p:cNvSpPr>
            <p:nvPr/>
          </p:nvSpPr>
          <p:spPr bwMode="auto">
            <a:xfrm flipV="1">
              <a:off x="4176" y="2878"/>
              <a:ext cx="0" cy="2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5965" name="Arc 370"/>
            <p:cNvSpPr>
              <a:spLocks/>
            </p:cNvSpPr>
            <p:nvPr/>
          </p:nvSpPr>
          <p:spPr bwMode="auto">
            <a:xfrm>
              <a:off x="4176" y="2922"/>
              <a:ext cx="205" cy="20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5966" name="Line 371"/>
            <p:cNvSpPr>
              <a:spLocks noChangeShapeType="1"/>
            </p:cNvSpPr>
            <p:nvPr/>
          </p:nvSpPr>
          <p:spPr bwMode="auto">
            <a:xfrm>
              <a:off x="4184" y="3126"/>
              <a:ext cx="193"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125967" name="Group 372"/>
            <p:cNvGrpSpPr>
              <a:grpSpLocks/>
            </p:cNvGrpSpPr>
            <p:nvPr/>
          </p:nvGrpSpPr>
          <p:grpSpPr bwMode="auto">
            <a:xfrm>
              <a:off x="4321" y="2997"/>
              <a:ext cx="215" cy="266"/>
              <a:chOff x="4321" y="2997"/>
              <a:chExt cx="215" cy="266"/>
            </a:xfrm>
          </p:grpSpPr>
          <p:sp>
            <p:nvSpPr>
              <p:cNvPr id="126164" name="Rectangle 373"/>
              <p:cNvSpPr>
                <a:spLocks noChangeArrowheads="1"/>
              </p:cNvSpPr>
              <p:nvPr/>
            </p:nvSpPr>
            <p:spPr bwMode="auto">
              <a:xfrm>
                <a:off x="4321" y="2997"/>
                <a:ext cx="21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r>
                  <a:rPr lang="en-US" altLang="en-US" sz="1200" b="0">
                    <a:latin typeface="Tahoma" pitchFamily="34" charset="0"/>
                  </a:rPr>
                  <a:t>S</a:t>
                </a:r>
              </a:p>
            </p:txBody>
          </p:sp>
          <p:grpSp>
            <p:nvGrpSpPr>
              <p:cNvPr id="126165" name="Group 374"/>
              <p:cNvGrpSpPr>
                <a:grpSpLocks/>
              </p:cNvGrpSpPr>
              <p:nvPr/>
            </p:nvGrpSpPr>
            <p:grpSpPr bwMode="auto">
              <a:xfrm>
                <a:off x="4401" y="3030"/>
                <a:ext cx="11" cy="70"/>
                <a:chOff x="4401" y="3030"/>
                <a:chExt cx="11" cy="70"/>
              </a:xfrm>
            </p:grpSpPr>
            <p:sp>
              <p:nvSpPr>
                <p:cNvPr id="126166" name="Line 375"/>
                <p:cNvSpPr>
                  <a:spLocks noChangeShapeType="1"/>
                </p:cNvSpPr>
                <p:nvPr/>
              </p:nvSpPr>
              <p:spPr bwMode="auto">
                <a:xfrm>
                  <a:off x="4401" y="3030"/>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167" name="Line 376"/>
                <p:cNvSpPr>
                  <a:spLocks noChangeShapeType="1"/>
                </p:cNvSpPr>
                <p:nvPr/>
              </p:nvSpPr>
              <p:spPr bwMode="auto">
                <a:xfrm>
                  <a:off x="4412" y="3030"/>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grpSp>
          <p:nvGrpSpPr>
            <p:cNvPr id="125968" name="Group 377"/>
            <p:cNvGrpSpPr>
              <a:grpSpLocks/>
            </p:cNvGrpSpPr>
            <p:nvPr/>
          </p:nvGrpSpPr>
          <p:grpSpPr bwMode="auto">
            <a:xfrm>
              <a:off x="4389" y="2997"/>
              <a:ext cx="215" cy="266"/>
              <a:chOff x="4389" y="2997"/>
              <a:chExt cx="215" cy="266"/>
            </a:xfrm>
          </p:grpSpPr>
          <p:sp>
            <p:nvSpPr>
              <p:cNvPr id="126160" name="Rectangle 378"/>
              <p:cNvSpPr>
                <a:spLocks noChangeArrowheads="1"/>
              </p:cNvSpPr>
              <p:nvPr/>
            </p:nvSpPr>
            <p:spPr bwMode="auto">
              <a:xfrm>
                <a:off x="4389" y="2997"/>
                <a:ext cx="21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r>
                  <a:rPr lang="en-US" altLang="en-US" sz="1200" b="0">
                    <a:latin typeface="Tahoma" pitchFamily="34" charset="0"/>
                  </a:rPr>
                  <a:t>S</a:t>
                </a:r>
              </a:p>
            </p:txBody>
          </p:sp>
          <p:grpSp>
            <p:nvGrpSpPr>
              <p:cNvPr id="126161" name="Group 379"/>
              <p:cNvGrpSpPr>
                <a:grpSpLocks/>
              </p:cNvGrpSpPr>
              <p:nvPr/>
            </p:nvGrpSpPr>
            <p:grpSpPr bwMode="auto">
              <a:xfrm>
                <a:off x="4470" y="3030"/>
                <a:ext cx="11" cy="70"/>
                <a:chOff x="4470" y="3030"/>
                <a:chExt cx="11" cy="70"/>
              </a:xfrm>
            </p:grpSpPr>
            <p:sp>
              <p:nvSpPr>
                <p:cNvPr id="126162" name="Line 380"/>
                <p:cNvSpPr>
                  <a:spLocks noChangeShapeType="1"/>
                </p:cNvSpPr>
                <p:nvPr/>
              </p:nvSpPr>
              <p:spPr bwMode="auto">
                <a:xfrm>
                  <a:off x="4470" y="3030"/>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26163" name="Line 381"/>
                <p:cNvSpPr>
                  <a:spLocks noChangeShapeType="1"/>
                </p:cNvSpPr>
                <p:nvPr/>
              </p:nvSpPr>
              <p:spPr bwMode="auto">
                <a:xfrm>
                  <a:off x="4481" y="3030"/>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sp>
          <p:nvSpPr>
            <p:cNvPr id="125969" name="Arc 382"/>
            <p:cNvSpPr>
              <a:spLocks/>
            </p:cNvSpPr>
            <p:nvPr/>
          </p:nvSpPr>
          <p:spPr bwMode="auto">
            <a:xfrm>
              <a:off x="4490" y="2951"/>
              <a:ext cx="170" cy="102"/>
            </a:xfrm>
            <a:custGeom>
              <a:avLst/>
              <a:gdLst>
                <a:gd name="T0" fmla="*/ 0 w 21600"/>
                <a:gd name="T1" fmla="*/ 0 h 21815"/>
                <a:gd name="T2" fmla="*/ 0 w 21600"/>
                <a:gd name="T3" fmla="*/ 0 h 21815"/>
                <a:gd name="T4" fmla="*/ 0 w 21600"/>
                <a:gd name="T5" fmla="*/ 0 h 21815"/>
                <a:gd name="T6" fmla="*/ 0 60000 65536"/>
                <a:gd name="T7" fmla="*/ 0 60000 65536"/>
                <a:gd name="T8" fmla="*/ 0 60000 65536"/>
                <a:gd name="T9" fmla="*/ 0 w 21600"/>
                <a:gd name="T10" fmla="*/ 0 h 21815"/>
                <a:gd name="T11" fmla="*/ 21600 w 21600"/>
                <a:gd name="T12" fmla="*/ 21815 h 21815"/>
              </a:gdLst>
              <a:ahLst/>
              <a:cxnLst>
                <a:cxn ang="T6">
                  <a:pos x="T0" y="T1"/>
                </a:cxn>
                <a:cxn ang="T7">
                  <a:pos x="T2" y="T3"/>
                </a:cxn>
                <a:cxn ang="T8">
                  <a:pos x="T4" y="T5"/>
                </a:cxn>
              </a:cxnLst>
              <a:rect l="T9" t="T10" r="T11" b="T12"/>
              <a:pathLst>
                <a:path w="21600" h="21815" fill="none" extrusionOk="0">
                  <a:moveTo>
                    <a:pt x="21598" y="0"/>
                  </a:moveTo>
                  <a:cubicBezTo>
                    <a:pt x="21599" y="71"/>
                    <a:pt x="21600" y="143"/>
                    <a:pt x="21600" y="215"/>
                  </a:cubicBezTo>
                  <a:cubicBezTo>
                    <a:pt x="21600" y="12144"/>
                    <a:pt x="11929" y="21814"/>
                    <a:pt x="0" y="21815"/>
                  </a:cubicBezTo>
                </a:path>
                <a:path w="21600" h="21815" stroke="0" extrusionOk="0">
                  <a:moveTo>
                    <a:pt x="21598" y="0"/>
                  </a:moveTo>
                  <a:cubicBezTo>
                    <a:pt x="21599" y="71"/>
                    <a:pt x="21600" y="143"/>
                    <a:pt x="21600" y="215"/>
                  </a:cubicBezTo>
                  <a:cubicBezTo>
                    <a:pt x="21600" y="12144"/>
                    <a:pt x="11929" y="21814"/>
                    <a:pt x="0" y="21815"/>
                  </a:cubicBezTo>
                  <a:lnTo>
                    <a:pt x="0" y="215"/>
                  </a:lnTo>
                  <a:lnTo>
                    <a:pt x="21598"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nvGrpSpPr>
            <p:cNvPr id="125970" name="Group 383"/>
            <p:cNvGrpSpPr>
              <a:grpSpLocks/>
            </p:cNvGrpSpPr>
            <p:nvPr/>
          </p:nvGrpSpPr>
          <p:grpSpPr bwMode="auto">
            <a:xfrm>
              <a:off x="4774" y="2818"/>
              <a:ext cx="235" cy="66"/>
              <a:chOff x="4774" y="2818"/>
              <a:chExt cx="235" cy="66"/>
            </a:xfrm>
          </p:grpSpPr>
          <p:sp>
            <p:nvSpPr>
              <p:cNvPr id="126158" name="Arc 384"/>
              <p:cNvSpPr>
                <a:spLocks/>
              </p:cNvSpPr>
              <p:nvPr/>
            </p:nvSpPr>
            <p:spPr bwMode="auto">
              <a:xfrm>
                <a:off x="4891"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59" name="Arc 385"/>
              <p:cNvSpPr>
                <a:spLocks/>
              </p:cNvSpPr>
              <p:nvPr/>
            </p:nvSpPr>
            <p:spPr bwMode="auto">
              <a:xfrm>
                <a:off x="4774"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1" name="Group 386"/>
            <p:cNvGrpSpPr>
              <a:grpSpLocks/>
            </p:cNvGrpSpPr>
            <p:nvPr/>
          </p:nvGrpSpPr>
          <p:grpSpPr bwMode="auto">
            <a:xfrm>
              <a:off x="4774" y="2400"/>
              <a:ext cx="235" cy="66"/>
              <a:chOff x="4774" y="2400"/>
              <a:chExt cx="235" cy="66"/>
            </a:xfrm>
          </p:grpSpPr>
          <p:sp>
            <p:nvSpPr>
              <p:cNvPr id="126156" name="Arc 387"/>
              <p:cNvSpPr>
                <a:spLocks/>
              </p:cNvSpPr>
              <p:nvPr/>
            </p:nvSpPr>
            <p:spPr bwMode="auto">
              <a:xfrm>
                <a:off x="4891"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57" name="Arc 388"/>
              <p:cNvSpPr>
                <a:spLocks/>
              </p:cNvSpPr>
              <p:nvPr/>
            </p:nvSpPr>
            <p:spPr bwMode="auto">
              <a:xfrm>
                <a:off x="4774"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2" name="Group 389"/>
            <p:cNvGrpSpPr>
              <a:grpSpLocks/>
            </p:cNvGrpSpPr>
            <p:nvPr/>
          </p:nvGrpSpPr>
          <p:grpSpPr bwMode="auto">
            <a:xfrm>
              <a:off x="4774" y="1947"/>
              <a:ext cx="235" cy="66"/>
              <a:chOff x="4774" y="1947"/>
              <a:chExt cx="235" cy="66"/>
            </a:xfrm>
          </p:grpSpPr>
          <p:sp>
            <p:nvSpPr>
              <p:cNvPr id="126154" name="Arc 390"/>
              <p:cNvSpPr>
                <a:spLocks/>
              </p:cNvSpPr>
              <p:nvPr/>
            </p:nvSpPr>
            <p:spPr bwMode="auto">
              <a:xfrm>
                <a:off x="4891"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55" name="Arc 391"/>
              <p:cNvSpPr>
                <a:spLocks/>
              </p:cNvSpPr>
              <p:nvPr/>
            </p:nvSpPr>
            <p:spPr bwMode="auto">
              <a:xfrm>
                <a:off x="4774"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3" name="Group 392"/>
            <p:cNvGrpSpPr>
              <a:grpSpLocks/>
            </p:cNvGrpSpPr>
            <p:nvPr/>
          </p:nvGrpSpPr>
          <p:grpSpPr bwMode="auto">
            <a:xfrm>
              <a:off x="4146" y="1947"/>
              <a:ext cx="235" cy="66"/>
              <a:chOff x="4146" y="1947"/>
              <a:chExt cx="235" cy="66"/>
            </a:xfrm>
          </p:grpSpPr>
          <p:sp>
            <p:nvSpPr>
              <p:cNvPr id="126152" name="Arc 393"/>
              <p:cNvSpPr>
                <a:spLocks/>
              </p:cNvSpPr>
              <p:nvPr/>
            </p:nvSpPr>
            <p:spPr bwMode="auto">
              <a:xfrm>
                <a:off x="4263"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53" name="Arc 394"/>
              <p:cNvSpPr>
                <a:spLocks/>
              </p:cNvSpPr>
              <p:nvPr/>
            </p:nvSpPr>
            <p:spPr bwMode="auto">
              <a:xfrm>
                <a:off x="4146"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4" name="Group 395"/>
            <p:cNvGrpSpPr>
              <a:grpSpLocks/>
            </p:cNvGrpSpPr>
            <p:nvPr/>
          </p:nvGrpSpPr>
          <p:grpSpPr bwMode="auto">
            <a:xfrm>
              <a:off x="4146" y="2818"/>
              <a:ext cx="235" cy="66"/>
              <a:chOff x="4146" y="2818"/>
              <a:chExt cx="235" cy="66"/>
            </a:xfrm>
          </p:grpSpPr>
          <p:sp>
            <p:nvSpPr>
              <p:cNvPr id="126150" name="Arc 396"/>
              <p:cNvSpPr>
                <a:spLocks/>
              </p:cNvSpPr>
              <p:nvPr/>
            </p:nvSpPr>
            <p:spPr bwMode="auto">
              <a:xfrm>
                <a:off x="4263"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51" name="Arc 397"/>
              <p:cNvSpPr>
                <a:spLocks/>
              </p:cNvSpPr>
              <p:nvPr/>
            </p:nvSpPr>
            <p:spPr bwMode="auto">
              <a:xfrm>
                <a:off x="4146"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5" name="Group 398"/>
            <p:cNvGrpSpPr>
              <a:grpSpLocks/>
            </p:cNvGrpSpPr>
            <p:nvPr/>
          </p:nvGrpSpPr>
          <p:grpSpPr bwMode="auto">
            <a:xfrm>
              <a:off x="4146" y="2400"/>
              <a:ext cx="235" cy="66"/>
              <a:chOff x="4146" y="2400"/>
              <a:chExt cx="235" cy="66"/>
            </a:xfrm>
          </p:grpSpPr>
          <p:sp>
            <p:nvSpPr>
              <p:cNvPr id="126148" name="Arc 399"/>
              <p:cNvSpPr>
                <a:spLocks/>
              </p:cNvSpPr>
              <p:nvPr/>
            </p:nvSpPr>
            <p:spPr bwMode="auto">
              <a:xfrm>
                <a:off x="4263"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49" name="Arc 400"/>
              <p:cNvSpPr>
                <a:spLocks/>
              </p:cNvSpPr>
              <p:nvPr/>
            </p:nvSpPr>
            <p:spPr bwMode="auto">
              <a:xfrm>
                <a:off x="4146"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6" name="Group 401"/>
            <p:cNvGrpSpPr>
              <a:grpSpLocks/>
            </p:cNvGrpSpPr>
            <p:nvPr/>
          </p:nvGrpSpPr>
          <p:grpSpPr bwMode="auto">
            <a:xfrm>
              <a:off x="3519" y="1947"/>
              <a:ext cx="235" cy="66"/>
              <a:chOff x="3519" y="1947"/>
              <a:chExt cx="235" cy="66"/>
            </a:xfrm>
          </p:grpSpPr>
          <p:sp>
            <p:nvSpPr>
              <p:cNvPr id="126146" name="Arc 402"/>
              <p:cNvSpPr>
                <a:spLocks/>
              </p:cNvSpPr>
              <p:nvPr/>
            </p:nvSpPr>
            <p:spPr bwMode="auto">
              <a:xfrm>
                <a:off x="3636"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47" name="Arc 403"/>
              <p:cNvSpPr>
                <a:spLocks/>
              </p:cNvSpPr>
              <p:nvPr/>
            </p:nvSpPr>
            <p:spPr bwMode="auto">
              <a:xfrm>
                <a:off x="3519"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7" name="Group 404"/>
            <p:cNvGrpSpPr>
              <a:grpSpLocks/>
            </p:cNvGrpSpPr>
            <p:nvPr/>
          </p:nvGrpSpPr>
          <p:grpSpPr bwMode="auto">
            <a:xfrm>
              <a:off x="3519" y="2818"/>
              <a:ext cx="235" cy="66"/>
              <a:chOff x="3519" y="2818"/>
              <a:chExt cx="235" cy="66"/>
            </a:xfrm>
          </p:grpSpPr>
          <p:sp>
            <p:nvSpPr>
              <p:cNvPr id="126144" name="Arc 405"/>
              <p:cNvSpPr>
                <a:spLocks/>
              </p:cNvSpPr>
              <p:nvPr/>
            </p:nvSpPr>
            <p:spPr bwMode="auto">
              <a:xfrm>
                <a:off x="3636"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45" name="Arc 406"/>
              <p:cNvSpPr>
                <a:spLocks/>
              </p:cNvSpPr>
              <p:nvPr/>
            </p:nvSpPr>
            <p:spPr bwMode="auto">
              <a:xfrm>
                <a:off x="3519"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78" name="Group 407"/>
            <p:cNvGrpSpPr>
              <a:grpSpLocks/>
            </p:cNvGrpSpPr>
            <p:nvPr/>
          </p:nvGrpSpPr>
          <p:grpSpPr bwMode="auto">
            <a:xfrm>
              <a:off x="3519" y="2400"/>
              <a:ext cx="235" cy="66"/>
              <a:chOff x="3519" y="2400"/>
              <a:chExt cx="235" cy="66"/>
            </a:xfrm>
          </p:grpSpPr>
          <p:sp>
            <p:nvSpPr>
              <p:cNvPr id="126142" name="Arc 408"/>
              <p:cNvSpPr>
                <a:spLocks/>
              </p:cNvSpPr>
              <p:nvPr/>
            </p:nvSpPr>
            <p:spPr bwMode="auto">
              <a:xfrm>
                <a:off x="3636"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43" name="Arc 409"/>
              <p:cNvSpPr>
                <a:spLocks/>
              </p:cNvSpPr>
              <p:nvPr/>
            </p:nvSpPr>
            <p:spPr bwMode="auto">
              <a:xfrm>
                <a:off x="3519"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lnTo>
                      <a:pt x="-1" y="21268"/>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sp>
          <p:nvSpPr>
            <p:cNvPr id="125979" name="Arc 410"/>
            <p:cNvSpPr>
              <a:spLocks/>
            </p:cNvSpPr>
            <p:nvPr/>
          </p:nvSpPr>
          <p:spPr bwMode="auto">
            <a:xfrm>
              <a:off x="4420" y="2987"/>
              <a:ext cx="102" cy="31"/>
            </a:xfrm>
            <a:custGeom>
              <a:avLst/>
              <a:gdLst>
                <a:gd name="T0" fmla="*/ 0 w 21815"/>
                <a:gd name="T1" fmla="*/ 0 h 21600"/>
                <a:gd name="T2" fmla="*/ 0 w 21815"/>
                <a:gd name="T3" fmla="*/ 0 h 21600"/>
                <a:gd name="T4" fmla="*/ 0 w 21815"/>
                <a:gd name="T5" fmla="*/ 0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21815" y="0"/>
                  </a:moveTo>
                  <a:cubicBezTo>
                    <a:pt x="21815" y="11929"/>
                    <a:pt x="12144" y="21600"/>
                    <a:pt x="215" y="21600"/>
                  </a:cubicBezTo>
                  <a:cubicBezTo>
                    <a:pt x="143" y="21600"/>
                    <a:pt x="71" y="21599"/>
                    <a:pt x="0" y="21598"/>
                  </a:cubicBezTo>
                </a:path>
                <a:path w="21815" h="21600" stroke="0" extrusionOk="0">
                  <a:moveTo>
                    <a:pt x="21815" y="0"/>
                  </a:moveTo>
                  <a:cubicBezTo>
                    <a:pt x="21815" y="11929"/>
                    <a:pt x="12144" y="21600"/>
                    <a:pt x="215" y="21600"/>
                  </a:cubicBezTo>
                  <a:cubicBezTo>
                    <a:pt x="143" y="21600"/>
                    <a:pt x="71" y="21599"/>
                    <a:pt x="0" y="21598"/>
                  </a:cubicBezTo>
                  <a:lnTo>
                    <a:pt x="215" y="0"/>
                  </a:lnTo>
                  <a:lnTo>
                    <a:pt x="21815"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nvGrpSpPr>
            <p:cNvPr id="125980" name="Group 411"/>
            <p:cNvGrpSpPr>
              <a:grpSpLocks/>
            </p:cNvGrpSpPr>
            <p:nvPr/>
          </p:nvGrpSpPr>
          <p:grpSpPr bwMode="auto">
            <a:xfrm>
              <a:off x="5172" y="2533"/>
              <a:ext cx="66" cy="232"/>
              <a:chOff x="5172" y="2533"/>
              <a:chExt cx="66" cy="232"/>
            </a:xfrm>
          </p:grpSpPr>
          <p:sp>
            <p:nvSpPr>
              <p:cNvPr id="126140" name="Arc 412"/>
              <p:cNvSpPr>
                <a:spLocks/>
              </p:cNvSpPr>
              <p:nvPr/>
            </p:nvSpPr>
            <p:spPr bwMode="auto">
              <a:xfrm rot="5400000">
                <a:off x="5144" y="2675"/>
                <a:ext cx="118" cy="61"/>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2" y="9454"/>
                      <a:pt x="21597" y="21242"/>
                    </a:cubicBezTo>
                  </a:path>
                  <a:path w="21597" h="21600" stroke="0" extrusionOk="0">
                    <a:moveTo>
                      <a:pt x="-1" y="0"/>
                    </a:moveTo>
                    <a:cubicBezTo>
                      <a:pt x="11790" y="0"/>
                      <a:pt x="21402" y="9454"/>
                      <a:pt x="21597" y="21242"/>
                    </a:cubicBezTo>
                    <a:lnTo>
                      <a:pt x="0" y="21600"/>
                    </a:lnTo>
                    <a:lnTo>
                      <a:pt x="-1"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41" name="Arc 413"/>
              <p:cNvSpPr>
                <a:spLocks/>
              </p:cNvSpPr>
              <p:nvPr/>
            </p:nvSpPr>
            <p:spPr bwMode="auto">
              <a:xfrm rot="5400000">
                <a:off x="5149" y="2561"/>
                <a:ext cx="118"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lnTo>
                      <a:pt x="0" y="21599"/>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81" name="Group 414"/>
            <p:cNvGrpSpPr>
              <a:grpSpLocks/>
            </p:cNvGrpSpPr>
            <p:nvPr/>
          </p:nvGrpSpPr>
          <p:grpSpPr bwMode="auto">
            <a:xfrm>
              <a:off x="5155" y="2100"/>
              <a:ext cx="74" cy="218"/>
              <a:chOff x="5155" y="2100"/>
              <a:chExt cx="74" cy="218"/>
            </a:xfrm>
          </p:grpSpPr>
          <p:sp>
            <p:nvSpPr>
              <p:cNvPr id="126138" name="Arc 415"/>
              <p:cNvSpPr>
                <a:spLocks/>
              </p:cNvSpPr>
              <p:nvPr/>
            </p:nvSpPr>
            <p:spPr bwMode="auto">
              <a:xfrm rot="5400000">
                <a:off x="5144" y="2238"/>
                <a:ext cx="91" cy="70"/>
              </a:xfrm>
              <a:custGeom>
                <a:avLst/>
                <a:gdLst>
                  <a:gd name="T0" fmla="*/ 0 w 21835"/>
                  <a:gd name="T1" fmla="*/ 0 h 21600"/>
                  <a:gd name="T2" fmla="*/ 0 w 21835"/>
                  <a:gd name="T3" fmla="*/ 0 h 21600"/>
                  <a:gd name="T4" fmla="*/ 0 w 21835"/>
                  <a:gd name="T5" fmla="*/ 0 h 21600"/>
                  <a:gd name="T6" fmla="*/ 0 60000 65536"/>
                  <a:gd name="T7" fmla="*/ 0 60000 65536"/>
                  <a:gd name="T8" fmla="*/ 0 60000 65536"/>
                  <a:gd name="T9" fmla="*/ 0 w 21835"/>
                  <a:gd name="T10" fmla="*/ 0 h 21600"/>
                  <a:gd name="T11" fmla="*/ 21835 w 21835"/>
                  <a:gd name="T12" fmla="*/ 21600 h 21600"/>
                </a:gdLst>
                <a:ahLst/>
                <a:cxnLst>
                  <a:cxn ang="T6">
                    <a:pos x="T0" y="T1"/>
                  </a:cxn>
                  <a:cxn ang="T7">
                    <a:pos x="T2" y="T3"/>
                  </a:cxn>
                  <a:cxn ang="T8">
                    <a:pos x="T4" y="T5"/>
                  </a:cxn>
                </a:cxnLst>
                <a:rect l="T9" t="T10" r="T11" b="T12"/>
                <a:pathLst>
                  <a:path w="21835" h="21600" fill="none" extrusionOk="0">
                    <a:moveTo>
                      <a:pt x="0" y="1"/>
                    </a:moveTo>
                    <a:cubicBezTo>
                      <a:pt x="78" y="0"/>
                      <a:pt x="157" y="-1"/>
                      <a:pt x="237" y="0"/>
                    </a:cubicBezTo>
                    <a:cubicBezTo>
                      <a:pt x="12044" y="0"/>
                      <a:pt x="21664" y="9481"/>
                      <a:pt x="21834" y="21288"/>
                    </a:cubicBezTo>
                  </a:path>
                  <a:path w="21835" h="21600" stroke="0" extrusionOk="0">
                    <a:moveTo>
                      <a:pt x="0" y="1"/>
                    </a:moveTo>
                    <a:cubicBezTo>
                      <a:pt x="78" y="0"/>
                      <a:pt x="157" y="-1"/>
                      <a:pt x="237" y="0"/>
                    </a:cubicBezTo>
                    <a:cubicBezTo>
                      <a:pt x="12044" y="0"/>
                      <a:pt x="21664" y="9481"/>
                      <a:pt x="21834" y="21288"/>
                    </a:cubicBezTo>
                    <a:lnTo>
                      <a:pt x="237" y="21600"/>
                    </a:lnTo>
                    <a:lnTo>
                      <a:pt x="0" y="1"/>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26139" name="Arc 416"/>
              <p:cNvSpPr>
                <a:spLocks/>
              </p:cNvSpPr>
              <p:nvPr/>
            </p:nvSpPr>
            <p:spPr bwMode="auto">
              <a:xfrm rot="5400000">
                <a:off x="5150" y="2110"/>
                <a:ext cx="90" cy="69"/>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90"/>
                    </a:moveTo>
                    <a:cubicBezTo>
                      <a:pt x="167" y="9574"/>
                      <a:pt x="9645" y="128"/>
                      <a:pt x="21361" y="0"/>
                    </a:cubicBezTo>
                  </a:path>
                  <a:path w="21598" h="21599" stroke="0" extrusionOk="0">
                    <a:moveTo>
                      <a:pt x="0" y="21290"/>
                    </a:moveTo>
                    <a:cubicBezTo>
                      <a:pt x="167" y="9574"/>
                      <a:pt x="9645" y="128"/>
                      <a:pt x="21361" y="0"/>
                    </a:cubicBezTo>
                    <a:lnTo>
                      <a:pt x="21598" y="21599"/>
                    </a:lnTo>
                    <a:lnTo>
                      <a:pt x="0" y="2129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grpSp>
          <p:nvGrpSpPr>
            <p:cNvPr id="125982" name="Group 417"/>
            <p:cNvGrpSpPr>
              <a:grpSpLocks/>
            </p:cNvGrpSpPr>
            <p:nvPr/>
          </p:nvGrpSpPr>
          <p:grpSpPr bwMode="auto">
            <a:xfrm>
              <a:off x="3128" y="2766"/>
              <a:ext cx="366" cy="191"/>
              <a:chOff x="3128" y="2766"/>
              <a:chExt cx="366" cy="191"/>
            </a:xfrm>
          </p:grpSpPr>
          <p:sp>
            <p:nvSpPr>
              <p:cNvPr id="126127" name="Rectangle 418"/>
              <p:cNvSpPr>
                <a:spLocks noChangeArrowheads="1"/>
              </p:cNvSpPr>
              <p:nvPr/>
            </p:nvSpPr>
            <p:spPr bwMode="auto">
              <a:xfrm>
                <a:off x="3128" y="2766"/>
                <a:ext cx="366"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8" name="Rectangle 419"/>
              <p:cNvSpPr>
                <a:spLocks noChangeArrowheads="1"/>
              </p:cNvSpPr>
              <p:nvPr/>
            </p:nvSpPr>
            <p:spPr bwMode="auto">
              <a:xfrm>
                <a:off x="3152" y="2790"/>
                <a:ext cx="302" cy="28"/>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9" name="Rectangle 420"/>
              <p:cNvSpPr>
                <a:spLocks noChangeArrowheads="1"/>
              </p:cNvSpPr>
              <p:nvPr/>
            </p:nvSpPr>
            <p:spPr bwMode="auto">
              <a:xfrm>
                <a:off x="3151" y="2790"/>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30" name="Rectangle 421"/>
              <p:cNvSpPr>
                <a:spLocks noChangeArrowheads="1"/>
              </p:cNvSpPr>
              <p:nvPr/>
            </p:nvSpPr>
            <p:spPr bwMode="auto">
              <a:xfrm>
                <a:off x="3453" y="2790"/>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31" name="Rectangle 422"/>
              <p:cNvSpPr>
                <a:spLocks noChangeArrowheads="1"/>
              </p:cNvSpPr>
              <p:nvPr/>
            </p:nvSpPr>
            <p:spPr bwMode="auto">
              <a:xfrm>
                <a:off x="3151" y="2905"/>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32" name="Rectangle 423"/>
              <p:cNvSpPr>
                <a:spLocks noChangeArrowheads="1"/>
              </p:cNvSpPr>
              <p:nvPr/>
            </p:nvSpPr>
            <p:spPr bwMode="auto">
              <a:xfrm>
                <a:off x="3151" y="2905"/>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33" name="Rectangle 424"/>
              <p:cNvSpPr>
                <a:spLocks noChangeArrowheads="1"/>
              </p:cNvSpPr>
              <p:nvPr/>
            </p:nvSpPr>
            <p:spPr bwMode="auto">
              <a:xfrm>
                <a:off x="3453" y="2905"/>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134" name="Group 425"/>
              <p:cNvGrpSpPr>
                <a:grpSpLocks/>
              </p:cNvGrpSpPr>
              <p:nvPr/>
            </p:nvGrpSpPr>
            <p:grpSpPr bwMode="auto">
              <a:xfrm>
                <a:off x="3152" y="2850"/>
                <a:ext cx="317" cy="29"/>
                <a:chOff x="3152" y="2850"/>
                <a:chExt cx="317" cy="29"/>
              </a:xfrm>
            </p:grpSpPr>
            <p:sp>
              <p:nvSpPr>
                <p:cNvPr id="126135" name="Rectangle 426"/>
                <p:cNvSpPr>
                  <a:spLocks noChangeArrowheads="1"/>
                </p:cNvSpPr>
                <p:nvPr/>
              </p:nvSpPr>
              <p:spPr bwMode="auto">
                <a:xfrm>
                  <a:off x="3152" y="2850"/>
                  <a:ext cx="301"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36" name="Rectangle 427"/>
                <p:cNvSpPr>
                  <a:spLocks noChangeArrowheads="1"/>
                </p:cNvSpPr>
                <p:nvPr/>
              </p:nvSpPr>
              <p:spPr bwMode="auto">
                <a:xfrm>
                  <a:off x="3152" y="2850"/>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37" name="Rectangle 428"/>
                <p:cNvSpPr>
                  <a:spLocks noChangeArrowheads="1"/>
                </p:cNvSpPr>
                <p:nvPr/>
              </p:nvSpPr>
              <p:spPr bwMode="auto">
                <a:xfrm>
                  <a:off x="3453" y="2850"/>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3" name="Group 429"/>
            <p:cNvGrpSpPr>
              <a:grpSpLocks/>
            </p:cNvGrpSpPr>
            <p:nvPr/>
          </p:nvGrpSpPr>
          <p:grpSpPr bwMode="auto">
            <a:xfrm>
              <a:off x="3130" y="2333"/>
              <a:ext cx="365" cy="193"/>
              <a:chOff x="3130" y="2333"/>
              <a:chExt cx="365" cy="193"/>
            </a:xfrm>
          </p:grpSpPr>
          <p:sp>
            <p:nvSpPr>
              <p:cNvPr id="126114" name="Rectangle 430"/>
              <p:cNvSpPr>
                <a:spLocks noChangeArrowheads="1"/>
              </p:cNvSpPr>
              <p:nvPr/>
            </p:nvSpPr>
            <p:spPr bwMode="auto">
              <a:xfrm>
                <a:off x="3130" y="2333"/>
                <a:ext cx="365" cy="1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115" name="Group 431"/>
              <p:cNvGrpSpPr>
                <a:grpSpLocks/>
              </p:cNvGrpSpPr>
              <p:nvPr/>
            </p:nvGrpSpPr>
            <p:grpSpPr bwMode="auto">
              <a:xfrm>
                <a:off x="3152" y="2358"/>
                <a:ext cx="317" cy="28"/>
                <a:chOff x="3152" y="2358"/>
                <a:chExt cx="317" cy="28"/>
              </a:xfrm>
            </p:grpSpPr>
            <p:sp>
              <p:nvSpPr>
                <p:cNvPr id="126124" name="Rectangle 432"/>
                <p:cNvSpPr>
                  <a:spLocks noChangeArrowheads="1"/>
                </p:cNvSpPr>
                <p:nvPr/>
              </p:nvSpPr>
              <p:spPr bwMode="auto">
                <a:xfrm>
                  <a:off x="3152" y="2358"/>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5" name="Rectangle 433"/>
                <p:cNvSpPr>
                  <a:spLocks noChangeArrowheads="1"/>
                </p:cNvSpPr>
                <p:nvPr/>
              </p:nvSpPr>
              <p:spPr bwMode="auto">
                <a:xfrm>
                  <a:off x="3152" y="2358"/>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6" name="Rectangle 434"/>
                <p:cNvSpPr>
                  <a:spLocks noChangeArrowheads="1"/>
                </p:cNvSpPr>
                <p:nvPr/>
              </p:nvSpPr>
              <p:spPr bwMode="auto">
                <a:xfrm>
                  <a:off x="3453" y="2358"/>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116" name="Group 435"/>
              <p:cNvGrpSpPr>
                <a:grpSpLocks/>
              </p:cNvGrpSpPr>
              <p:nvPr/>
            </p:nvGrpSpPr>
            <p:grpSpPr bwMode="auto">
              <a:xfrm>
                <a:off x="3152" y="2473"/>
                <a:ext cx="317" cy="28"/>
                <a:chOff x="3152" y="2473"/>
                <a:chExt cx="317" cy="28"/>
              </a:xfrm>
            </p:grpSpPr>
            <p:sp>
              <p:nvSpPr>
                <p:cNvPr id="126121" name="Rectangle 436"/>
                <p:cNvSpPr>
                  <a:spLocks noChangeArrowheads="1"/>
                </p:cNvSpPr>
                <p:nvPr/>
              </p:nvSpPr>
              <p:spPr bwMode="auto">
                <a:xfrm>
                  <a:off x="3152" y="2473"/>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2" name="Rectangle 437"/>
                <p:cNvSpPr>
                  <a:spLocks noChangeArrowheads="1"/>
                </p:cNvSpPr>
                <p:nvPr/>
              </p:nvSpPr>
              <p:spPr bwMode="auto">
                <a:xfrm>
                  <a:off x="3152" y="2473"/>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3" name="Rectangle 438"/>
                <p:cNvSpPr>
                  <a:spLocks noChangeArrowheads="1"/>
                </p:cNvSpPr>
                <p:nvPr/>
              </p:nvSpPr>
              <p:spPr bwMode="auto">
                <a:xfrm>
                  <a:off x="3453" y="2473"/>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117" name="Group 439"/>
              <p:cNvGrpSpPr>
                <a:grpSpLocks/>
              </p:cNvGrpSpPr>
              <p:nvPr/>
            </p:nvGrpSpPr>
            <p:grpSpPr bwMode="auto">
              <a:xfrm>
                <a:off x="3152" y="2416"/>
                <a:ext cx="318" cy="30"/>
                <a:chOff x="3152" y="2416"/>
                <a:chExt cx="318" cy="30"/>
              </a:xfrm>
            </p:grpSpPr>
            <p:sp>
              <p:nvSpPr>
                <p:cNvPr id="126118" name="Rectangle 440"/>
                <p:cNvSpPr>
                  <a:spLocks noChangeArrowheads="1"/>
                </p:cNvSpPr>
                <p:nvPr/>
              </p:nvSpPr>
              <p:spPr bwMode="auto">
                <a:xfrm>
                  <a:off x="3153" y="2416"/>
                  <a:ext cx="302" cy="29"/>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19" name="Rectangle 441"/>
                <p:cNvSpPr>
                  <a:spLocks noChangeArrowheads="1"/>
                </p:cNvSpPr>
                <p:nvPr/>
              </p:nvSpPr>
              <p:spPr bwMode="auto">
                <a:xfrm>
                  <a:off x="3152" y="2416"/>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20" name="Rectangle 442"/>
                <p:cNvSpPr>
                  <a:spLocks noChangeArrowheads="1"/>
                </p:cNvSpPr>
                <p:nvPr/>
              </p:nvSpPr>
              <p:spPr bwMode="auto">
                <a:xfrm>
                  <a:off x="3454" y="2416"/>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4" name="Group 443"/>
            <p:cNvGrpSpPr>
              <a:grpSpLocks/>
            </p:cNvGrpSpPr>
            <p:nvPr/>
          </p:nvGrpSpPr>
          <p:grpSpPr bwMode="auto">
            <a:xfrm>
              <a:off x="3128" y="1904"/>
              <a:ext cx="366" cy="191"/>
              <a:chOff x="3128" y="1904"/>
              <a:chExt cx="366" cy="191"/>
            </a:xfrm>
          </p:grpSpPr>
          <p:sp>
            <p:nvSpPr>
              <p:cNvPr id="126103" name="Rectangle 444"/>
              <p:cNvSpPr>
                <a:spLocks noChangeArrowheads="1"/>
              </p:cNvSpPr>
              <p:nvPr/>
            </p:nvSpPr>
            <p:spPr bwMode="auto">
              <a:xfrm>
                <a:off x="3128" y="1904"/>
                <a:ext cx="366"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4" name="Rectangle 445"/>
              <p:cNvSpPr>
                <a:spLocks noChangeArrowheads="1"/>
              </p:cNvSpPr>
              <p:nvPr/>
            </p:nvSpPr>
            <p:spPr bwMode="auto">
              <a:xfrm>
                <a:off x="3152" y="1928"/>
                <a:ext cx="302" cy="28"/>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5" name="Rectangle 446"/>
              <p:cNvSpPr>
                <a:spLocks noChangeArrowheads="1"/>
              </p:cNvSpPr>
              <p:nvPr/>
            </p:nvSpPr>
            <p:spPr bwMode="auto">
              <a:xfrm>
                <a:off x="3151" y="1928"/>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6" name="Rectangle 447"/>
              <p:cNvSpPr>
                <a:spLocks noChangeArrowheads="1"/>
              </p:cNvSpPr>
              <p:nvPr/>
            </p:nvSpPr>
            <p:spPr bwMode="auto">
              <a:xfrm>
                <a:off x="3453" y="1928"/>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7" name="Rectangle 448"/>
              <p:cNvSpPr>
                <a:spLocks noChangeArrowheads="1"/>
              </p:cNvSpPr>
              <p:nvPr/>
            </p:nvSpPr>
            <p:spPr bwMode="auto">
              <a:xfrm>
                <a:off x="3151" y="2043"/>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8" name="Rectangle 449"/>
              <p:cNvSpPr>
                <a:spLocks noChangeArrowheads="1"/>
              </p:cNvSpPr>
              <p:nvPr/>
            </p:nvSpPr>
            <p:spPr bwMode="auto">
              <a:xfrm>
                <a:off x="3151" y="2043"/>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9" name="Rectangle 450"/>
              <p:cNvSpPr>
                <a:spLocks noChangeArrowheads="1"/>
              </p:cNvSpPr>
              <p:nvPr/>
            </p:nvSpPr>
            <p:spPr bwMode="auto">
              <a:xfrm>
                <a:off x="3453" y="2043"/>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110" name="Group 451"/>
              <p:cNvGrpSpPr>
                <a:grpSpLocks/>
              </p:cNvGrpSpPr>
              <p:nvPr/>
            </p:nvGrpSpPr>
            <p:grpSpPr bwMode="auto">
              <a:xfrm>
                <a:off x="3152" y="1988"/>
                <a:ext cx="317" cy="29"/>
                <a:chOff x="3152" y="1988"/>
                <a:chExt cx="317" cy="29"/>
              </a:xfrm>
            </p:grpSpPr>
            <p:sp>
              <p:nvSpPr>
                <p:cNvPr id="126111" name="Rectangle 452"/>
                <p:cNvSpPr>
                  <a:spLocks noChangeArrowheads="1"/>
                </p:cNvSpPr>
                <p:nvPr/>
              </p:nvSpPr>
              <p:spPr bwMode="auto">
                <a:xfrm>
                  <a:off x="3152" y="1988"/>
                  <a:ext cx="301"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12" name="Rectangle 453"/>
                <p:cNvSpPr>
                  <a:spLocks noChangeArrowheads="1"/>
                </p:cNvSpPr>
                <p:nvPr/>
              </p:nvSpPr>
              <p:spPr bwMode="auto">
                <a:xfrm>
                  <a:off x="3152" y="1988"/>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13" name="Rectangle 454"/>
                <p:cNvSpPr>
                  <a:spLocks noChangeArrowheads="1"/>
                </p:cNvSpPr>
                <p:nvPr/>
              </p:nvSpPr>
              <p:spPr bwMode="auto">
                <a:xfrm>
                  <a:off x="3453" y="1988"/>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5" name="Group 455"/>
            <p:cNvGrpSpPr>
              <a:grpSpLocks/>
            </p:cNvGrpSpPr>
            <p:nvPr/>
          </p:nvGrpSpPr>
          <p:grpSpPr bwMode="auto">
            <a:xfrm>
              <a:off x="3773" y="2335"/>
              <a:ext cx="366" cy="191"/>
              <a:chOff x="3773" y="2335"/>
              <a:chExt cx="366" cy="191"/>
            </a:xfrm>
          </p:grpSpPr>
          <p:sp>
            <p:nvSpPr>
              <p:cNvPr id="126092" name="Rectangle 456"/>
              <p:cNvSpPr>
                <a:spLocks noChangeArrowheads="1"/>
              </p:cNvSpPr>
              <p:nvPr/>
            </p:nvSpPr>
            <p:spPr bwMode="auto">
              <a:xfrm>
                <a:off x="3773" y="2335"/>
                <a:ext cx="366"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3" name="Rectangle 457"/>
              <p:cNvSpPr>
                <a:spLocks noChangeArrowheads="1"/>
              </p:cNvSpPr>
              <p:nvPr/>
            </p:nvSpPr>
            <p:spPr bwMode="auto">
              <a:xfrm>
                <a:off x="3797" y="2359"/>
                <a:ext cx="302" cy="28"/>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4" name="Rectangle 458"/>
              <p:cNvSpPr>
                <a:spLocks noChangeArrowheads="1"/>
              </p:cNvSpPr>
              <p:nvPr/>
            </p:nvSpPr>
            <p:spPr bwMode="auto">
              <a:xfrm>
                <a:off x="3796" y="2359"/>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5" name="Rectangle 459"/>
              <p:cNvSpPr>
                <a:spLocks noChangeArrowheads="1"/>
              </p:cNvSpPr>
              <p:nvPr/>
            </p:nvSpPr>
            <p:spPr bwMode="auto">
              <a:xfrm>
                <a:off x="4099" y="2359"/>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6" name="Rectangle 460"/>
              <p:cNvSpPr>
                <a:spLocks noChangeArrowheads="1"/>
              </p:cNvSpPr>
              <p:nvPr/>
            </p:nvSpPr>
            <p:spPr bwMode="auto">
              <a:xfrm>
                <a:off x="3796" y="2474"/>
                <a:ext cx="303"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7" name="Rectangle 461"/>
              <p:cNvSpPr>
                <a:spLocks noChangeArrowheads="1"/>
              </p:cNvSpPr>
              <p:nvPr/>
            </p:nvSpPr>
            <p:spPr bwMode="auto">
              <a:xfrm>
                <a:off x="3796" y="2474"/>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8" name="Rectangle 462"/>
              <p:cNvSpPr>
                <a:spLocks noChangeArrowheads="1"/>
              </p:cNvSpPr>
              <p:nvPr/>
            </p:nvSpPr>
            <p:spPr bwMode="auto">
              <a:xfrm>
                <a:off x="4098" y="2474"/>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99" name="Group 463"/>
              <p:cNvGrpSpPr>
                <a:grpSpLocks/>
              </p:cNvGrpSpPr>
              <p:nvPr/>
            </p:nvGrpSpPr>
            <p:grpSpPr bwMode="auto">
              <a:xfrm>
                <a:off x="3797" y="2419"/>
                <a:ext cx="317" cy="29"/>
                <a:chOff x="3797" y="2419"/>
                <a:chExt cx="317" cy="29"/>
              </a:xfrm>
            </p:grpSpPr>
            <p:sp>
              <p:nvSpPr>
                <p:cNvPr id="126100" name="Rectangle 464"/>
                <p:cNvSpPr>
                  <a:spLocks noChangeArrowheads="1"/>
                </p:cNvSpPr>
                <p:nvPr/>
              </p:nvSpPr>
              <p:spPr bwMode="auto">
                <a:xfrm>
                  <a:off x="3797" y="2419"/>
                  <a:ext cx="301"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1" name="Rectangle 465"/>
                <p:cNvSpPr>
                  <a:spLocks noChangeArrowheads="1"/>
                </p:cNvSpPr>
                <p:nvPr/>
              </p:nvSpPr>
              <p:spPr bwMode="auto">
                <a:xfrm>
                  <a:off x="3797" y="2419"/>
                  <a:ext cx="15"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102" name="Rectangle 466"/>
                <p:cNvSpPr>
                  <a:spLocks noChangeArrowheads="1"/>
                </p:cNvSpPr>
                <p:nvPr/>
              </p:nvSpPr>
              <p:spPr bwMode="auto">
                <a:xfrm>
                  <a:off x="4098" y="2419"/>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6" name="Group 467"/>
            <p:cNvGrpSpPr>
              <a:grpSpLocks/>
            </p:cNvGrpSpPr>
            <p:nvPr/>
          </p:nvGrpSpPr>
          <p:grpSpPr bwMode="auto">
            <a:xfrm>
              <a:off x="3779" y="1902"/>
              <a:ext cx="366" cy="193"/>
              <a:chOff x="3779" y="1902"/>
              <a:chExt cx="366" cy="193"/>
            </a:xfrm>
          </p:grpSpPr>
          <p:sp>
            <p:nvSpPr>
              <p:cNvPr id="126079" name="Rectangle 468"/>
              <p:cNvSpPr>
                <a:spLocks noChangeArrowheads="1"/>
              </p:cNvSpPr>
              <p:nvPr/>
            </p:nvSpPr>
            <p:spPr bwMode="auto">
              <a:xfrm>
                <a:off x="3779" y="1902"/>
                <a:ext cx="366" cy="1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80" name="Group 469"/>
              <p:cNvGrpSpPr>
                <a:grpSpLocks/>
              </p:cNvGrpSpPr>
              <p:nvPr/>
            </p:nvGrpSpPr>
            <p:grpSpPr bwMode="auto">
              <a:xfrm>
                <a:off x="3801" y="1927"/>
                <a:ext cx="317" cy="28"/>
                <a:chOff x="3801" y="1927"/>
                <a:chExt cx="317" cy="28"/>
              </a:xfrm>
            </p:grpSpPr>
            <p:sp>
              <p:nvSpPr>
                <p:cNvPr id="126089" name="Rectangle 470"/>
                <p:cNvSpPr>
                  <a:spLocks noChangeArrowheads="1"/>
                </p:cNvSpPr>
                <p:nvPr/>
              </p:nvSpPr>
              <p:spPr bwMode="auto">
                <a:xfrm>
                  <a:off x="3801" y="1927"/>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0" name="Rectangle 471"/>
                <p:cNvSpPr>
                  <a:spLocks noChangeArrowheads="1"/>
                </p:cNvSpPr>
                <p:nvPr/>
              </p:nvSpPr>
              <p:spPr bwMode="auto">
                <a:xfrm>
                  <a:off x="3801" y="1927"/>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91" name="Rectangle 472"/>
                <p:cNvSpPr>
                  <a:spLocks noChangeArrowheads="1"/>
                </p:cNvSpPr>
                <p:nvPr/>
              </p:nvSpPr>
              <p:spPr bwMode="auto">
                <a:xfrm>
                  <a:off x="4102" y="192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81" name="Group 473"/>
              <p:cNvGrpSpPr>
                <a:grpSpLocks/>
              </p:cNvGrpSpPr>
              <p:nvPr/>
            </p:nvGrpSpPr>
            <p:grpSpPr bwMode="auto">
              <a:xfrm>
                <a:off x="3801" y="2042"/>
                <a:ext cx="317" cy="28"/>
                <a:chOff x="3801" y="2042"/>
                <a:chExt cx="317" cy="28"/>
              </a:xfrm>
            </p:grpSpPr>
            <p:sp>
              <p:nvSpPr>
                <p:cNvPr id="126086" name="Rectangle 474"/>
                <p:cNvSpPr>
                  <a:spLocks noChangeArrowheads="1"/>
                </p:cNvSpPr>
                <p:nvPr/>
              </p:nvSpPr>
              <p:spPr bwMode="auto">
                <a:xfrm>
                  <a:off x="3801" y="2042"/>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87" name="Rectangle 475"/>
                <p:cNvSpPr>
                  <a:spLocks noChangeArrowheads="1"/>
                </p:cNvSpPr>
                <p:nvPr/>
              </p:nvSpPr>
              <p:spPr bwMode="auto">
                <a:xfrm>
                  <a:off x="3801" y="2042"/>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88" name="Rectangle 476"/>
                <p:cNvSpPr>
                  <a:spLocks noChangeArrowheads="1"/>
                </p:cNvSpPr>
                <p:nvPr/>
              </p:nvSpPr>
              <p:spPr bwMode="auto">
                <a:xfrm>
                  <a:off x="4102" y="2042"/>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82" name="Group 477"/>
              <p:cNvGrpSpPr>
                <a:grpSpLocks/>
              </p:cNvGrpSpPr>
              <p:nvPr/>
            </p:nvGrpSpPr>
            <p:grpSpPr bwMode="auto">
              <a:xfrm>
                <a:off x="3801" y="1985"/>
                <a:ext cx="319" cy="30"/>
                <a:chOff x="3801" y="1985"/>
                <a:chExt cx="319" cy="30"/>
              </a:xfrm>
            </p:grpSpPr>
            <p:sp>
              <p:nvSpPr>
                <p:cNvPr id="126083" name="Rectangle 478"/>
                <p:cNvSpPr>
                  <a:spLocks noChangeArrowheads="1"/>
                </p:cNvSpPr>
                <p:nvPr/>
              </p:nvSpPr>
              <p:spPr bwMode="auto">
                <a:xfrm>
                  <a:off x="3802" y="1985"/>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84" name="Rectangle 479"/>
                <p:cNvSpPr>
                  <a:spLocks noChangeArrowheads="1"/>
                </p:cNvSpPr>
                <p:nvPr/>
              </p:nvSpPr>
              <p:spPr bwMode="auto">
                <a:xfrm>
                  <a:off x="3801" y="1985"/>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85" name="Rectangle 480"/>
                <p:cNvSpPr>
                  <a:spLocks noChangeArrowheads="1"/>
                </p:cNvSpPr>
                <p:nvPr/>
              </p:nvSpPr>
              <p:spPr bwMode="auto">
                <a:xfrm>
                  <a:off x="4104" y="1985"/>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7" name="Group 481"/>
            <p:cNvGrpSpPr>
              <a:grpSpLocks/>
            </p:cNvGrpSpPr>
            <p:nvPr/>
          </p:nvGrpSpPr>
          <p:grpSpPr bwMode="auto">
            <a:xfrm>
              <a:off x="3771" y="2764"/>
              <a:ext cx="365" cy="193"/>
              <a:chOff x="3771" y="2764"/>
              <a:chExt cx="365" cy="193"/>
            </a:xfrm>
          </p:grpSpPr>
          <p:sp>
            <p:nvSpPr>
              <p:cNvPr id="126066" name="Rectangle 482"/>
              <p:cNvSpPr>
                <a:spLocks noChangeArrowheads="1"/>
              </p:cNvSpPr>
              <p:nvPr/>
            </p:nvSpPr>
            <p:spPr bwMode="auto">
              <a:xfrm>
                <a:off x="3771" y="2764"/>
                <a:ext cx="365" cy="1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67" name="Group 483"/>
              <p:cNvGrpSpPr>
                <a:grpSpLocks/>
              </p:cNvGrpSpPr>
              <p:nvPr/>
            </p:nvGrpSpPr>
            <p:grpSpPr bwMode="auto">
              <a:xfrm>
                <a:off x="3793" y="2789"/>
                <a:ext cx="316" cy="28"/>
                <a:chOff x="3793" y="2789"/>
                <a:chExt cx="316" cy="28"/>
              </a:xfrm>
            </p:grpSpPr>
            <p:sp>
              <p:nvSpPr>
                <p:cNvPr id="126076" name="Rectangle 484"/>
                <p:cNvSpPr>
                  <a:spLocks noChangeArrowheads="1"/>
                </p:cNvSpPr>
                <p:nvPr/>
              </p:nvSpPr>
              <p:spPr bwMode="auto">
                <a:xfrm>
                  <a:off x="3793" y="2789"/>
                  <a:ext cx="300"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77" name="Rectangle 485"/>
                <p:cNvSpPr>
                  <a:spLocks noChangeArrowheads="1"/>
                </p:cNvSpPr>
                <p:nvPr/>
              </p:nvSpPr>
              <p:spPr bwMode="auto">
                <a:xfrm>
                  <a:off x="3793" y="2789"/>
                  <a:ext cx="14"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78" name="Rectangle 486"/>
                <p:cNvSpPr>
                  <a:spLocks noChangeArrowheads="1"/>
                </p:cNvSpPr>
                <p:nvPr/>
              </p:nvSpPr>
              <p:spPr bwMode="auto">
                <a:xfrm>
                  <a:off x="4093" y="278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68" name="Group 487"/>
              <p:cNvGrpSpPr>
                <a:grpSpLocks/>
              </p:cNvGrpSpPr>
              <p:nvPr/>
            </p:nvGrpSpPr>
            <p:grpSpPr bwMode="auto">
              <a:xfrm>
                <a:off x="3793" y="2904"/>
                <a:ext cx="316" cy="28"/>
                <a:chOff x="3793" y="2904"/>
                <a:chExt cx="316" cy="28"/>
              </a:xfrm>
            </p:grpSpPr>
            <p:sp>
              <p:nvSpPr>
                <p:cNvPr id="126073" name="Rectangle 488"/>
                <p:cNvSpPr>
                  <a:spLocks noChangeArrowheads="1"/>
                </p:cNvSpPr>
                <p:nvPr/>
              </p:nvSpPr>
              <p:spPr bwMode="auto">
                <a:xfrm>
                  <a:off x="3793" y="2904"/>
                  <a:ext cx="300"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74" name="Rectangle 489"/>
                <p:cNvSpPr>
                  <a:spLocks noChangeArrowheads="1"/>
                </p:cNvSpPr>
                <p:nvPr/>
              </p:nvSpPr>
              <p:spPr bwMode="auto">
                <a:xfrm>
                  <a:off x="3793" y="2904"/>
                  <a:ext cx="14"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75" name="Rectangle 490"/>
                <p:cNvSpPr>
                  <a:spLocks noChangeArrowheads="1"/>
                </p:cNvSpPr>
                <p:nvPr/>
              </p:nvSpPr>
              <p:spPr bwMode="auto">
                <a:xfrm>
                  <a:off x="4093" y="2904"/>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69" name="Group 491"/>
              <p:cNvGrpSpPr>
                <a:grpSpLocks/>
              </p:cNvGrpSpPr>
              <p:nvPr/>
            </p:nvGrpSpPr>
            <p:grpSpPr bwMode="auto">
              <a:xfrm>
                <a:off x="3793" y="2847"/>
                <a:ext cx="318" cy="30"/>
                <a:chOff x="3793" y="2847"/>
                <a:chExt cx="318" cy="30"/>
              </a:xfrm>
            </p:grpSpPr>
            <p:sp>
              <p:nvSpPr>
                <p:cNvPr id="126070" name="Rectangle 492"/>
                <p:cNvSpPr>
                  <a:spLocks noChangeArrowheads="1"/>
                </p:cNvSpPr>
                <p:nvPr/>
              </p:nvSpPr>
              <p:spPr bwMode="auto">
                <a:xfrm>
                  <a:off x="3793" y="2847"/>
                  <a:ext cx="303" cy="29"/>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71" name="Rectangle 493"/>
                <p:cNvSpPr>
                  <a:spLocks noChangeArrowheads="1"/>
                </p:cNvSpPr>
                <p:nvPr/>
              </p:nvSpPr>
              <p:spPr bwMode="auto">
                <a:xfrm>
                  <a:off x="3793" y="2847"/>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72" name="Rectangle 494"/>
                <p:cNvSpPr>
                  <a:spLocks noChangeArrowheads="1"/>
                </p:cNvSpPr>
                <p:nvPr/>
              </p:nvSpPr>
              <p:spPr bwMode="auto">
                <a:xfrm>
                  <a:off x="4095" y="2847"/>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8" name="Group 495"/>
            <p:cNvGrpSpPr>
              <a:grpSpLocks/>
            </p:cNvGrpSpPr>
            <p:nvPr/>
          </p:nvGrpSpPr>
          <p:grpSpPr bwMode="auto">
            <a:xfrm>
              <a:off x="4388" y="2761"/>
              <a:ext cx="365" cy="191"/>
              <a:chOff x="4388" y="2761"/>
              <a:chExt cx="365" cy="191"/>
            </a:xfrm>
          </p:grpSpPr>
          <p:sp>
            <p:nvSpPr>
              <p:cNvPr id="126055" name="Rectangle 496"/>
              <p:cNvSpPr>
                <a:spLocks noChangeArrowheads="1"/>
              </p:cNvSpPr>
              <p:nvPr/>
            </p:nvSpPr>
            <p:spPr bwMode="auto">
              <a:xfrm>
                <a:off x="4388" y="2761"/>
                <a:ext cx="365"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6" name="Rectangle 497"/>
              <p:cNvSpPr>
                <a:spLocks noChangeArrowheads="1"/>
              </p:cNvSpPr>
              <p:nvPr/>
            </p:nvSpPr>
            <p:spPr bwMode="auto">
              <a:xfrm>
                <a:off x="4412" y="2786"/>
                <a:ext cx="302" cy="28"/>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7" name="Rectangle 498"/>
              <p:cNvSpPr>
                <a:spLocks noChangeArrowheads="1"/>
              </p:cNvSpPr>
              <p:nvPr/>
            </p:nvSpPr>
            <p:spPr bwMode="auto">
              <a:xfrm>
                <a:off x="4411" y="2786"/>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8" name="Rectangle 499"/>
              <p:cNvSpPr>
                <a:spLocks noChangeArrowheads="1"/>
              </p:cNvSpPr>
              <p:nvPr/>
            </p:nvSpPr>
            <p:spPr bwMode="auto">
              <a:xfrm>
                <a:off x="4713" y="2786"/>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9" name="Rectangle 500"/>
              <p:cNvSpPr>
                <a:spLocks noChangeArrowheads="1"/>
              </p:cNvSpPr>
              <p:nvPr/>
            </p:nvSpPr>
            <p:spPr bwMode="auto">
              <a:xfrm>
                <a:off x="4411" y="2900"/>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60" name="Rectangle 501"/>
              <p:cNvSpPr>
                <a:spLocks noChangeArrowheads="1"/>
              </p:cNvSpPr>
              <p:nvPr/>
            </p:nvSpPr>
            <p:spPr bwMode="auto">
              <a:xfrm>
                <a:off x="4410" y="2900"/>
                <a:ext cx="16" cy="31"/>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61" name="Rectangle 502"/>
              <p:cNvSpPr>
                <a:spLocks noChangeArrowheads="1"/>
              </p:cNvSpPr>
              <p:nvPr/>
            </p:nvSpPr>
            <p:spPr bwMode="auto">
              <a:xfrm>
                <a:off x="4712" y="2900"/>
                <a:ext cx="16" cy="31"/>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62" name="Group 503"/>
              <p:cNvGrpSpPr>
                <a:grpSpLocks/>
              </p:cNvGrpSpPr>
              <p:nvPr/>
            </p:nvGrpSpPr>
            <p:grpSpPr bwMode="auto">
              <a:xfrm>
                <a:off x="4412" y="2846"/>
                <a:ext cx="316" cy="29"/>
                <a:chOff x="4412" y="2846"/>
                <a:chExt cx="316" cy="29"/>
              </a:xfrm>
            </p:grpSpPr>
            <p:sp>
              <p:nvSpPr>
                <p:cNvPr id="126063" name="Rectangle 504"/>
                <p:cNvSpPr>
                  <a:spLocks noChangeArrowheads="1"/>
                </p:cNvSpPr>
                <p:nvPr/>
              </p:nvSpPr>
              <p:spPr bwMode="auto">
                <a:xfrm>
                  <a:off x="4412" y="2846"/>
                  <a:ext cx="300"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64" name="Rectangle 505"/>
                <p:cNvSpPr>
                  <a:spLocks noChangeArrowheads="1"/>
                </p:cNvSpPr>
                <p:nvPr/>
              </p:nvSpPr>
              <p:spPr bwMode="auto">
                <a:xfrm>
                  <a:off x="4412" y="2846"/>
                  <a:ext cx="14"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65" name="Rectangle 506"/>
                <p:cNvSpPr>
                  <a:spLocks noChangeArrowheads="1"/>
                </p:cNvSpPr>
                <p:nvPr/>
              </p:nvSpPr>
              <p:spPr bwMode="auto">
                <a:xfrm>
                  <a:off x="4712" y="2846"/>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89" name="Group 507"/>
            <p:cNvGrpSpPr>
              <a:grpSpLocks/>
            </p:cNvGrpSpPr>
            <p:nvPr/>
          </p:nvGrpSpPr>
          <p:grpSpPr bwMode="auto">
            <a:xfrm>
              <a:off x="4389" y="2329"/>
              <a:ext cx="366" cy="192"/>
              <a:chOff x="4389" y="2329"/>
              <a:chExt cx="366" cy="192"/>
            </a:xfrm>
          </p:grpSpPr>
          <p:sp>
            <p:nvSpPr>
              <p:cNvPr id="126042" name="Rectangle 508"/>
              <p:cNvSpPr>
                <a:spLocks noChangeArrowheads="1"/>
              </p:cNvSpPr>
              <p:nvPr/>
            </p:nvSpPr>
            <p:spPr bwMode="auto">
              <a:xfrm>
                <a:off x="4389" y="2329"/>
                <a:ext cx="366" cy="1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43" name="Group 509"/>
              <p:cNvGrpSpPr>
                <a:grpSpLocks/>
              </p:cNvGrpSpPr>
              <p:nvPr/>
            </p:nvGrpSpPr>
            <p:grpSpPr bwMode="auto">
              <a:xfrm>
                <a:off x="4412" y="2353"/>
                <a:ext cx="316" cy="29"/>
                <a:chOff x="4412" y="2353"/>
                <a:chExt cx="316" cy="29"/>
              </a:xfrm>
            </p:grpSpPr>
            <p:sp>
              <p:nvSpPr>
                <p:cNvPr id="126052" name="Rectangle 510"/>
                <p:cNvSpPr>
                  <a:spLocks noChangeArrowheads="1"/>
                </p:cNvSpPr>
                <p:nvPr/>
              </p:nvSpPr>
              <p:spPr bwMode="auto">
                <a:xfrm>
                  <a:off x="4412" y="2353"/>
                  <a:ext cx="300"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3" name="Rectangle 511"/>
                <p:cNvSpPr>
                  <a:spLocks noChangeArrowheads="1"/>
                </p:cNvSpPr>
                <p:nvPr/>
              </p:nvSpPr>
              <p:spPr bwMode="auto">
                <a:xfrm>
                  <a:off x="4412" y="2353"/>
                  <a:ext cx="14"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4" name="Rectangle 512"/>
                <p:cNvSpPr>
                  <a:spLocks noChangeArrowheads="1"/>
                </p:cNvSpPr>
                <p:nvPr/>
              </p:nvSpPr>
              <p:spPr bwMode="auto">
                <a:xfrm>
                  <a:off x="4712" y="2353"/>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44" name="Group 513"/>
              <p:cNvGrpSpPr>
                <a:grpSpLocks/>
              </p:cNvGrpSpPr>
              <p:nvPr/>
            </p:nvGrpSpPr>
            <p:grpSpPr bwMode="auto">
              <a:xfrm>
                <a:off x="4412" y="2469"/>
                <a:ext cx="316" cy="28"/>
                <a:chOff x="4412" y="2469"/>
                <a:chExt cx="316" cy="28"/>
              </a:xfrm>
            </p:grpSpPr>
            <p:sp>
              <p:nvSpPr>
                <p:cNvPr id="126049" name="Rectangle 514"/>
                <p:cNvSpPr>
                  <a:spLocks noChangeArrowheads="1"/>
                </p:cNvSpPr>
                <p:nvPr/>
              </p:nvSpPr>
              <p:spPr bwMode="auto">
                <a:xfrm>
                  <a:off x="4412" y="2469"/>
                  <a:ext cx="300"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0" name="Rectangle 515"/>
                <p:cNvSpPr>
                  <a:spLocks noChangeArrowheads="1"/>
                </p:cNvSpPr>
                <p:nvPr/>
              </p:nvSpPr>
              <p:spPr bwMode="auto">
                <a:xfrm>
                  <a:off x="4412" y="2469"/>
                  <a:ext cx="14"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51" name="Rectangle 516"/>
                <p:cNvSpPr>
                  <a:spLocks noChangeArrowheads="1"/>
                </p:cNvSpPr>
                <p:nvPr/>
              </p:nvSpPr>
              <p:spPr bwMode="auto">
                <a:xfrm>
                  <a:off x="4712" y="246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45" name="Group 517"/>
              <p:cNvGrpSpPr>
                <a:grpSpLocks/>
              </p:cNvGrpSpPr>
              <p:nvPr/>
            </p:nvGrpSpPr>
            <p:grpSpPr bwMode="auto">
              <a:xfrm>
                <a:off x="4412" y="2411"/>
                <a:ext cx="318" cy="31"/>
                <a:chOff x="4412" y="2411"/>
                <a:chExt cx="318" cy="31"/>
              </a:xfrm>
            </p:grpSpPr>
            <p:sp>
              <p:nvSpPr>
                <p:cNvPr id="126046" name="Rectangle 518"/>
                <p:cNvSpPr>
                  <a:spLocks noChangeArrowheads="1"/>
                </p:cNvSpPr>
                <p:nvPr/>
              </p:nvSpPr>
              <p:spPr bwMode="auto">
                <a:xfrm>
                  <a:off x="4412" y="2411"/>
                  <a:ext cx="303"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47" name="Rectangle 519"/>
                <p:cNvSpPr>
                  <a:spLocks noChangeArrowheads="1"/>
                </p:cNvSpPr>
                <p:nvPr/>
              </p:nvSpPr>
              <p:spPr bwMode="auto">
                <a:xfrm>
                  <a:off x="4412" y="2411"/>
                  <a:ext cx="16" cy="31"/>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48" name="Rectangle 520"/>
                <p:cNvSpPr>
                  <a:spLocks noChangeArrowheads="1"/>
                </p:cNvSpPr>
                <p:nvPr/>
              </p:nvSpPr>
              <p:spPr bwMode="auto">
                <a:xfrm>
                  <a:off x="4714" y="2411"/>
                  <a:ext cx="16" cy="31"/>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90" name="Group 521"/>
            <p:cNvGrpSpPr>
              <a:grpSpLocks/>
            </p:cNvGrpSpPr>
            <p:nvPr/>
          </p:nvGrpSpPr>
          <p:grpSpPr bwMode="auto">
            <a:xfrm>
              <a:off x="4388" y="1900"/>
              <a:ext cx="365" cy="190"/>
              <a:chOff x="4388" y="1900"/>
              <a:chExt cx="365" cy="190"/>
            </a:xfrm>
          </p:grpSpPr>
          <p:sp>
            <p:nvSpPr>
              <p:cNvPr id="126031" name="Rectangle 522"/>
              <p:cNvSpPr>
                <a:spLocks noChangeArrowheads="1"/>
              </p:cNvSpPr>
              <p:nvPr/>
            </p:nvSpPr>
            <p:spPr bwMode="auto">
              <a:xfrm>
                <a:off x="4388" y="1900"/>
                <a:ext cx="365" cy="1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2" name="Rectangle 523"/>
              <p:cNvSpPr>
                <a:spLocks noChangeArrowheads="1"/>
              </p:cNvSpPr>
              <p:nvPr/>
            </p:nvSpPr>
            <p:spPr bwMode="auto">
              <a:xfrm>
                <a:off x="4412" y="1924"/>
                <a:ext cx="302" cy="28"/>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3" name="Rectangle 524"/>
              <p:cNvSpPr>
                <a:spLocks noChangeArrowheads="1"/>
              </p:cNvSpPr>
              <p:nvPr/>
            </p:nvSpPr>
            <p:spPr bwMode="auto">
              <a:xfrm>
                <a:off x="4411" y="1924"/>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4" name="Rectangle 525"/>
              <p:cNvSpPr>
                <a:spLocks noChangeArrowheads="1"/>
              </p:cNvSpPr>
              <p:nvPr/>
            </p:nvSpPr>
            <p:spPr bwMode="auto">
              <a:xfrm>
                <a:off x="4713" y="1924"/>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5" name="Rectangle 526"/>
              <p:cNvSpPr>
                <a:spLocks noChangeArrowheads="1"/>
              </p:cNvSpPr>
              <p:nvPr/>
            </p:nvSpPr>
            <p:spPr bwMode="auto">
              <a:xfrm>
                <a:off x="4411" y="2038"/>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6" name="Rectangle 527"/>
              <p:cNvSpPr>
                <a:spLocks noChangeArrowheads="1"/>
              </p:cNvSpPr>
              <p:nvPr/>
            </p:nvSpPr>
            <p:spPr bwMode="auto">
              <a:xfrm>
                <a:off x="4410" y="2038"/>
                <a:ext cx="16" cy="31"/>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7" name="Rectangle 528"/>
              <p:cNvSpPr>
                <a:spLocks noChangeArrowheads="1"/>
              </p:cNvSpPr>
              <p:nvPr/>
            </p:nvSpPr>
            <p:spPr bwMode="auto">
              <a:xfrm>
                <a:off x="4712" y="2038"/>
                <a:ext cx="16" cy="31"/>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38" name="Group 529"/>
              <p:cNvGrpSpPr>
                <a:grpSpLocks/>
              </p:cNvGrpSpPr>
              <p:nvPr/>
            </p:nvGrpSpPr>
            <p:grpSpPr bwMode="auto">
              <a:xfrm>
                <a:off x="4412" y="1984"/>
                <a:ext cx="316" cy="29"/>
                <a:chOff x="4412" y="1984"/>
                <a:chExt cx="316" cy="29"/>
              </a:xfrm>
            </p:grpSpPr>
            <p:sp>
              <p:nvSpPr>
                <p:cNvPr id="126039" name="Rectangle 530"/>
                <p:cNvSpPr>
                  <a:spLocks noChangeArrowheads="1"/>
                </p:cNvSpPr>
                <p:nvPr/>
              </p:nvSpPr>
              <p:spPr bwMode="auto">
                <a:xfrm>
                  <a:off x="4412" y="1984"/>
                  <a:ext cx="300"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40" name="Rectangle 531"/>
                <p:cNvSpPr>
                  <a:spLocks noChangeArrowheads="1"/>
                </p:cNvSpPr>
                <p:nvPr/>
              </p:nvSpPr>
              <p:spPr bwMode="auto">
                <a:xfrm>
                  <a:off x="4412" y="1984"/>
                  <a:ext cx="14"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41" name="Rectangle 532"/>
                <p:cNvSpPr>
                  <a:spLocks noChangeArrowheads="1"/>
                </p:cNvSpPr>
                <p:nvPr/>
              </p:nvSpPr>
              <p:spPr bwMode="auto">
                <a:xfrm>
                  <a:off x="4712" y="1984"/>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91" name="Group 533"/>
            <p:cNvGrpSpPr>
              <a:grpSpLocks/>
            </p:cNvGrpSpPr>
            <p:nvPr/>
          </p:nvGrpSpPr>
          <p:grpSpPr bwMode="auto">
            <a:xfrm>
              <a:off x="5030" y="2335"/>
              <a:ext cx="366" cy="191"/>
              <a:chOff x="5030" y="2335"/>
              <a:chExt cx="366" cy="191"/>
            </a:xfrm>
          </p:grpSpPr>
          <p:sp>
            <p:nvSpPr>
              <p:cNvPr id="126020" name="Rectangle 534"/>
              <p:cNvSpPr>
                <a:spLocks noChangeArrowheads="1"/>
              </p:cNvSpPr>
              <p:nvPr/>
            </p:nvSpPr>
            <p:spPr bwMode="auto">
              <a:xfrm>
                <a:off x="5030" y="2335"/>
                <a:ext cx="366" cy="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1" name="Rectangle 535"/>
              <p:cNvSpPr>
                <a:spLocks noChangeArrowheads="1"/>
              </p:cNvSpPr>
              <p:nvPr/>
            </p:nvSpPr>
            <p:spPr bwMode="auto">
              <a:xfrm>
                <a:off x="5054" y="2359"/>
                <a:ext cx="302" cy="28"/>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2" name="Rectangle 536"/>
              <p:cNvSpPr>
                <a:spLocks noChangeArrowheads="1"/>
              </p:cNvSpPr>
              <p:nvPr/>
            </p:nvSpPr>
            <p:spPr bwMode="auto">
              <a:xfrm>
                <a:off x="5053" y="2359"/>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3" name="Rectangle 537"/>
              <p:cNvSpPr>
                <a:spLocks noChangeArrowheads="1"/>
              </p:cNvSpPr>
              <p:nvPr/>
            </p:nvSpPr>
            <p:spPr bwMode="auto">
              <a:xfrm>
                <a:off x="5355" y="2359"/>
                <a:ext cx="16" cy="29"/>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4" name="Rectangle 538"/>
              <p:cNvSpPr>
                <a:spLocks noChangeArrowheads="1"/>
              </p:cNvSpPr>
              <p:nvPr/>
            </p:nvSpPr>
            <p:spPr bwMode="auto">
              <a:xfrm>
                <a:off x="5053" y="2474"/>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5" name="Rectangle 539"/>
              <p:cNvSpPr>
                <a:spLocks noChangeArrowheads="1"/>
              </p:cNvSpPr>
              <p:nvPr/>
            </p:nvSpPr>
            <p:spPr bwMode="auto">
              <a:xfrm>
                <a:off x="5052" y="2474"/>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6" name="Rectangle 540"/>
              <p:cNvSpPr>
                <a:spLocks noChangeArrowheads="1"/>
              </p:cNvSpPr>
              <p:nvPr/>
            </p:nvSpPr>
            <p:spPr bwMode="auto">
              <a:xfrm>
                <a:off x="5355" y="2474"/>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27" name="Group 541"/>
              <p:cNvGrpSpPr>
                <a:grpSpLocks/>
              </p:cNvGrpSpPr>
              <p:nvPr/>
            </p:nvGrpSpPr>
            <p:grpSpPr bwMode="auto">
              <a:xfrm>
                <a:off x="5054" y="2419"/>
                <a:ext cx="317" cy="29"/>
                <a:chOff x="5054" y="2419"/>
                <a:chExt cx="317" cy="29"/>
              </a:xfrm>
            </p:grpSpPr>
            <p:sp>
              <p:nvSpPr>
                <p:cNvPr id="126028" name="Rectangle 542"/>
                <p:cNvSpPr>
                  <a:spLocks noChangeArrowheads="1"/>
                </p:cNvSpPr>
                <p:nvPr/>
              </p:nvSpPr>
              <p:spPr bwMode="auto">
                <a:xfrm>
                  <a:off x="5054" y="2419"/>
                  <a:ext cx="301" cy="29"/>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29" name="Rectangle 543"/>
                <p:cNvSpPr>
                  <a:spLocks noChangeArrowheads="1"/>
                </p:cNvSpPr>
                <p:nvPr/>
              </p:nvSpPr>
              <p:spPr bwMode="auto">
                <a:xfrm>
                  <a:off x="5054" y="2419"/>
                  <a:ext cx="14"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30" name="Rectangle 544"/>
                <p:cNvSpPr>
                  <a:spLocks noChangeArrowheads="1"/>
                </p:cNvSpPr>
                <p:nvPr/>
              </p:nvSpPr>
              <p:spPr bwMode="auto">
                <a:xfrm>
                  <a:off x="5355" y="2419"/>
                  <a:ext cx="16" cy="29"/>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92" name="Group 545"/>
            <p:cNvGrpSpPr>
              <a:grpSpLocks/>
            </p:cNvGrpSpPr>
            <p:nvPr/>
          </p:nvGrpSpPr>
          <p:grpSpPr bwMode="auto">
            <a:xfrm>
              <a:off x="5030" y="1902"/>
              <a:ext cx="366" cy="193"/>
              <a:chOff x="5030" y="1902"/>
              <a:chExt cx="366" cy="193"/>
            </a:xfrm>
          </p:grpSpPr>
          <p:sp>
            <p:nvSpPr>
              <p:cNvPr id="126007" name="Rectangle 546"/>
              <p:cNvSpPr>
                <a:spLocks noChangeArrowheads="1"/>
              </p:cNvSpPr>
              <p:nvPr/>
            </p:nvSpPr>
            <p:spPr bwMode="auto">
              <a:xfrm>
                <a:off x="5030" y="1902"/>
                <a:ext cx="366" cy="1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6008" name="Group 547"/>
              <p:cNvGrpSpPr>
                <a:grpSpLocks/>
              </p:cNvGrpSpPr>
              <p:nvPr/>
            </p:nvGrpSpPr>
            <p:grpSpPr bwMode="auto">
              <a:xfrm>
                <a:off x="5052" y="1927"/>
                <a:ext cx="317" cy="28"/>
                <a:chOff x="5052" y="1927"/>
                <a:chExt cx="317" cy="28"/>
              </a:xfrm>
            </p:grpSpPr>
            <p:sp>
              <p:nvSpPr>
                <p:cNvPr id="126017" name="Rectangle 548"/>
                <p:cNvSpPr>
                  <a:spLocks noChangeArrowheads="1"/>
                </p:cNvSpPr>
                <p:nvPr/>
              </p:nvSpPr>
              <p:spPr bwMode="auto">
                <a:xfrm>
                  <a:off x="5052" y="1927"/>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18" name="Rectangle 549"/>
                <p:cNvSpPr>
                  <a:spLocks noChangeArrowheads="1"/>
                </p:cNvSpPr>
                <p:nvPr/>
              </p:nvSpPr>
              <p:spPr bwMode="auto">
                <a:xfrm>
                  <a:off x="5052" y="1927"/>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19" name="Rectangle 550"/>
                <p:cNvSpPr>
                  <a:spLocks noChangeArrowheads="1"/>
                </p:cNvSpPr>
                <p:nvPr/>
              </p:nvSpPr>
              <p:spPr bwMode="auto">
                <a:xfrm>
                  <a:off x="5353" y="1927"/>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09" name="Group 551"/>
              <p:cNvGrpSpPr>
                <a:grpSpLocks/>
              </p:cNvGrpSpPr>
              <p:nvPr/>
            </p:nvGrpSpPr>
            <p:grpSpPr bwMode="auto">
              <a:xfrm>
                <a:off x="5052" y="2042"/>
                <a:ext cx="317" cy="28"/>
                <a:chOff x="5052" y="2042"/>
                <a:chExt cx="317" cy="28"/>
              </a:xfrm>
            </p:grpSpPr>
            <p:sp>
              <p:nvSpPr>
                <p:cNvPr id="126014" name="Rectangle 552"/>
                <p:cNvSpPr>
                  <a:spLocks noChangeArrowheads="1"/>
                </p:cNvSpPr>
                <p:nvPr/>
              </p:nvSpPr>
              <p:spPr bwMode="auto">
                <a:xfrm>
                  <a:off x="5052" y="2042"/>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15" name="Rectangle 553"/>
                <p:cNvSpPr>
                  <a:spLocks noChangeArrowheads="1"/>
                </p:cNvSpPr>
                <p:nvPr/>
              </p:nvSpPr>
              <p:spPr bwMode="auto">
                <a:xfrm>
                  <a:off x="5052" y="2042"/>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16" name="Rectangle 554"/>
                <p:cNvSpPr>
                  <a:spLocks noChangeArrowheads="1"/>
                </p:cNvSpPr>
                <p:nvPr/>
              </p:nvSpPr>
              <p:spPr bwMode="auto">
                <a:xfrm>
                  <a:off x="5353" y="2042"/>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6010" name="Group 555"/>
              <p:cNvGrpSpPr>
                <a:grpSpLocks/>
              </p:cNvGrpSpPr>
              <p:nvPr/>
            </p:nvGrpSpPr>
            <p:grpSpPr bwMode="auto">
              <a:xfrm>
                <a:off x="5052" y="1985"/>
                <a:ext cx="319" cy="30"/>
                <a:chOff x="5052" y="1985"/>
                <a:chExt cx="319" cy="30"/>
              </a:xfrm>
            </p:grpSpPr>
            <p:sp>
              <p:nvSpPr>
                <p:cNvPr id="126011" name="Rectangle 556"/>
                <p:cNvSpPr>
                  <a:spLocks noChangeArrowheads="1"/>
                </p:cNvSpPr>
                <p:nvPr/>
              </p:nvSpPr>
              <p:spPr bwMode="auto">
                <a:xfrm>
                  <a:off x="5053" y="1985"/>
                  <a:ext cx="302" cy="3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12" name="Rectangle 557"/>
                <p:cNvSpPr>
                  <a:spLocks noChangeArrowheads="1"/>
                </p:cNvSpPr>
                <p:nvPr/>
              </p:nvSpPr>
              <p:spPr bwMode="auto">
                <a:xfrm>
                  <a:off x="5052" y="1985"/>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13" name="Rectangle 558"/>
                <p:cNvSpPr>
                  <a:spLocks noChangeArrowheads="1"/>
                </p:cNvSpPr>
                <p:nvPr/>
              </p:nvSpPr>
              <p:spPr bwMode="auto">
                <a:xfrm>
                  <a:off x="5355" y="1985"/>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nvGrpSpPr>
            <p:cNvPr id="125993" name="Group 559"/>
            <p:cNvGrpSpPr>
              <a:grpSpLocks/>
            </p:cNvGrpSpPr>
            <p:nvPr/>
          </p:nvGrpSpPr>
          <p:grpSpPr bwMode="auto">
            <a:xfrm>
              <a:off x="5030" y="2764"/>
              <a:ext cx="366" cy="193"/>
              <a:chOff x="5030" y="2764"/>
              <a:chExt cx="366" cy="193"/>
            </a:xfrm>
          </p:grpSpPr>
          <p:sp>
            <p:nvSpPr>
              <p:cNvPr id="125994" name="Rectangle 560"/>
              <p:cNvSpPr>
                <a:spLocks noChangeArrowheads="1"/>
              </p:cNvSpPr>
              <p:nvPr/>
            </p:nvSpPr>
            <p:spPr bwMode="auto">
              <a:xfrm>
                <a:off x="5030" y="2764"/>
                <a:ext cx="366" cy="1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nvGrpSpPr>
              <p:cNvPr id="125995" name="Group 561"/>
              <p:cNvGrpSpPr>
                <a:grpSpLocks/>
              </p:cNvGrpSpPr>
              <p:nvPr/>
            </p:nvGrpSpPr>
            <p:grpSpPr bwMode="auto">
              <a:xfrm>
                <a:off x="5052" y="2789"/>
                <a:ext cx="317" cy="28"/>
                <a:chOff x="5052" y="2789"/>
                <a:chExt cx="317" cy="28"/>
              </a:xfrm>
            </p:grpSpPr>
            <p:sp>
              <p:nvSpPr>
                <p:cNvPr id="126004" name="Rectangle 562"/>
                <p:cNvSpPr>
                  <a:spLocks noChangeArrowheads="1"/>
                </p:cNvSpPr>
                <p:nvPr/>
              </p:nvSpPr>
              <p:spPr bwMode="auto">
                <a:xfrm>
                  <a:off x="5052" y="2789"/>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05" name="Rectangle 563"/>
                <p:cNvSpPr>
                  <a:spLocks noChangeArrowheads="1"/>
                </p:cNvSpPr>
                <p:nvPr/>
              </p:nvSpPr>
              <p:spPr bwMode="auto">
                <a:xfrm>
                  <a:off x="5052" y="2789"/>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06" name="Rectangle 564"/>
                <p:cNvSpPr>
                  <a:spLocks noChangeArrowheads="1"/>
                </p:cNvSpPr>
                <p:nvPr/>
              </p:nvSpPr>
              <p:spPr bwMode="auto">
                <a:xfrm>
                  <a:off x="5353" y="2789"/>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5996" name="Group 565"/>
              <p:cNvGrpSpPr>
                <a:grpSpLocks/>
              </p:cNvGrpSpPr>
              <p:nvPr/>
            </p:nvGrpSpPr>
            <p:grpSpPr bwMode="auto">
              <a:xfrm>
                <a:off x="5052" y="2904"/>
                <a:ext cx="317" cy="28"/>
                <a:chOff x="5052" y="2904"/>
                <a:chExt cx="317" cy="28"/>
              </a:xfrm>
            </p:grpSpPr>
            <p:sp>
              <p:nvSpPr>
                <p:cNvPr id="126001" name="Rectangle 566"/>
                <p:cNvSpPr>
                  <a:spLocks noChangeArrowheads="1"/>
                </p:cNvSpPr>
                <p:nvPr/>
              </p:nvSpPr>
              <p:spPr bwMode="auto">
                <a:xfrm>
                  <a:off x="5052" y="2904"/>
                  <a:ext cx="301" cy="28"/>
                </a:xfrm>
                <a:prstGeom prst="rect">
                  <a:avLst/>
                </a:prstGeom>
                <a:gradFill rotWithShape="0">
                  <a:gsLst>
                    <a:gs pos="0">
                      <a:srgbClr val="000000"/>
                    </a:gs>
                    <a:gs pos="50000">
                      <a:srgbClr val="0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02" name="Rectangle 567"/>
                <p:cNvSpPr>
                  <a:spLocks noChangeArrowheads="1"/>
                </p:cNvSpPr>
                <p:nvPr/>
              </p:nvSpPr>
              <p:spPr bwMode="auto">
                <a:xfrm>
                  <a:off x="5052" y="2904"/>
                  <a:ext cx="15"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03" name="Rectangle 568"/>
                <p:cNvSpPr>
                  <a:spLocks noChangeArrowheads="1"/>
                </p:cNvSpPr>
                <p:nvPr/>
              </p:nvSpPr>
              <p:spPr bwMode="auto">
                <a:xfrm>
                  <a:off x="5353" y="2904"/>
                  <a:ext cx="16" cy="28"/>
                </a:xfrm>
                <a:prstGeom prst="rect">
                  <a:avLst/>
                </a:prstGeom>
                <a:gradFill rotWithShape="0">
                  <a:gsLst>
                    <a:gs pos="0">
                      <a:srgbClr val="232323"/>
                    </a:gs>
                    <a:gs pos="50000">
                      <a:srgbClr val="919191"/>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nvGrpSpPr>
              <p:cNvPr id="125997" name="Group 569"/>
              <p:cNvGrpSpPr>
                <a:grpSpLocks/>
              </p:cNvGrpSpPr>
              <p:nvPr/>
            </p:nvGrpSpPr>
            <p:grpSpPr bwMode="auto">
              <a:xfrm>
                <a:off x="5052" y="2847"/>
                <a:ext cx="319" cy="30"/>
                <a:chOff x="5052" y="2847"/>
                <a:chExt cx="319" cy="30"/>
              </a:xfrm>
            </p:grpSpPr>
            <p:sp>
              <p:nvSpPr>
                <p:cNvPr id="125998" name="Rectangle 570"/>
                <p:cNvSpPr>
                  <a:spLocks noChangeArrowheads="1"/>
                </p:cNvSpPr>
                <p:nvPr/>
              </p:nvSpPr>
              <p:spPr bwMode="auto">
                <a:xfrm>
                  <a:off x="5053" y="2847"/>
                  <a:ext cx="302" cy="29"/>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5999" name="Rectangle 571"/>
                <p:cNvSpPr>
                  <a:spLocks noChangeArrowheads="1"/>
                </p:cNvSpPr>
                <p:nvPr/>
              </p:nvSpPr>
              <p:spPr bwMode="auto">
                <a:xfrm>
                  <a:off x="5052" y="2847"/>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sp>
              <p:nvSpPr>
                <p:cNvPr id="126000" name="Rectangle 572"/>
                <p:cNvSpPr>
                  <a:spLocks noChangeArrowheads="1"/>
                </p:cNvSpPr>
                <p:nvPr/>
              </p:nvSpPr>
              <p:spPr bwMode="auto">
                <a:xfrm>
                  <a:off x="5355" y="2847"/>
                  <a:ext cx="16" cy="30"/>
                </a:xfrm>
                <a:prstGeom prst="rect">
                  <a:avLst/>
                </a:prstGeom>
                <a:gradFill rotWithShape="0">
                  <a:gsLst>
                    <a:gs pos="0">
                      <a:srgbClr val="232323"/>
                    </a:gs>
                    <a:gs pos="50000">
                      <a:srgbClr val="4F4F4F"/>
                    </a:gs>
                    <a:gs pos="100000">
                      <a:srgbClr val="232323"/>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altLang="en-US"/>
                </a:p>
              </p:txBody>
            </p:sp>
          </p:grpSp>
        </p:grpSp>
      </p:grpSp>
      <p:sp>
        <p:nvSpPr>
          <p:cNvPr id="125961" name="Text Box 573"/>
          <p:cNvSpPr txBox="1">
            <a:spLocks noChangeArrowheads="1"/>
          </p:cNvSpPr>
          <p:nvPr/>
        </p:nvSpPr>
        <p:spPr bwMode="auto">
          <a:xfrm>
            <a:off x="9079437" y="4021621"/>
            <a:ext cx="2269852"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742950" indent="-285750"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808080"/>
              </a:buClr>
              <a:buSzPct val="70000"/>
              <a:buFont typeface="Wingdings" pitchFamily="2" charset="2"/>
              <a:buNone/>
            </a:pPr>
            <a:r>
              <a:rPr lang="en-US" altLang="en-US" sz="1800" dirty="0" smtClean="0"/>
              <a:t>Alternate </a:t>
            </a:r>
            <a:r>
              <a:rPr lang="en-US" altLang="en-US" sz="1800" dirty="0"/>
              <a:t>Lamps</a:t>
            </a:r>
          </a:p>
        </p:txBody>
      </p:sp>
      <p:sp>
        <p:nvSpPr>
          <p:cNvPr id="577" name="Title 1"/>
          <p:cNvSpPr txBox="1">
            <a:spLocks/>
          </p:cNvSpPr>
          <p:nvPr/>
        </p:nvSpPr>
        <p:spPr>
          <a:xfrm>
            <a:off x="993921" y="380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a:solidFill>
                  <a:schemeClr val="tx1">
                    <a:lumMod val="50000"/>
                    <a:lumOff val="50000"/>
                  </a:schemeClr>
                </a:solidFill>
                <a:latin typeface="Cambria" panose="02040503050406030204" pitchFamily="18" charset="0"/>
              </a:rPr>
              <a:t>Light </a:t>
            </a:r>
            <a:r>
              <a:rPr lang="en-SG" sz="6600" dirty="0">
                <a:solidFill>
                  <a:srgbClr val="92D050"/>
                </a:solidFill>
                <a:latin typeface="Cambria" panose="02040503050406030204" pitchFamily="18" charset="0"/>
              </a:rPr>
              <a:t>reduction</a:t>
            </a:r>
            <a:r>
              <a:rPr lang="en-SG" dirty="0">
                <a:solidFill>
                  <a:schemeClr val="tx1">
                    <a:lumMod val="50000"/>
                    <a:lumOff val="50000"/>
                  </a:schemeClr>
                </a:solidFill>
                <a:latin typeface="Cambria" panose="02040503050406030204" pitchFamily="18" charset="0"/>
              </a:rPr>
              <a:t> control </a:t>
            </a:r>
          </a:p>
        </p:txBody>
      </p:sp>
      <p:pic>
        <p:nvPicPr>
          <p:cNvPr id="575" name="Picture 574"/>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2257619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81" y="292640"/>
            <a:ext cx="10515600" cy="1325563"/>
          </a:xfrm>
        </p:spPr>
        <p:txBody>
          <a:bodyPr/>
          <a:lstStyle/>
          <a:p>
            <a:r>
              <a:rPr lang="en-US" dirty="0" smtClean="0">
                <a:solidFill>
                  <a:schemeClr val="tx1">
                    <a:lumMod val="50000"/>
                    <a:lumOff val="50000"/>
                  </a:schemeClr>
                </a:solidFill>
                <a:latin typeface="Cambria" panose="02040503050406030204" pitchFamily="18" charset="0"/>
              </a:rPr>
              <a:t>5. </a:t>
            </a:r>
            <a:r>
              <a:rPr lang="en-US" sz="6600" b="1" dirty="0" smtClean="0">
                <a:solidFill>
                  <a:srgbClr val="92D050"/>
                </a:solidFill>
                <a:latin typeface="Cambria" panose="02040503050406030204" pitchFamily="18" charset="0"/>
              </a:rPr>
              <a:t>Lighting</a:t>
            </a:r>
            <a:endParaRPr lang="en-SG" sz="6600" b="1" dirty="0">
              <a:solidFill>
                <a:srgbClr val="92D050"/>
              </a:solidFill>
              <a:latin typeface="Cambria" panose="02040503050406030204" pitchFamily="18" charset="0"/>
            </a:endParaRPr>
          </a:p>
        </p:txBody>
      </p:sp>
      <p:sp>
        <p:nvSpPr>
          <p:cNvPr id="3" name="Content Placeholder 2"/>
          <p:cNvSpPr>
            <a:spLocks noGrp="1"/>
          </p:cNvSpPr>
          <p:nvPr>
            <p:ph idx="1"/>
          </p:nvPr>
        </p:nvSpPr>
        <p:spPr>
          <a:xfrm>
            <a:off x="333703" y="2947160"/>
            <a:ext cx="4127938" cy="3627614"/>
          </a:xfrm>
        </p:spPr>
        <p:txBody>
          <a:bodyPr numCol="1">
            <a:normAutofit/>
          </a:bodyPr>
          <a:lstStyle/>
          <a:p>
            <a:pPr algn="just">
              <a:spcBef>
                <a:spcPts val="600"/>
              </a:spcBef>
              <a:spcAft>
                <a:spcPts val="600"/>
              </a:spcAft>
            </a:pPr>
            <a:r>
              <a:rPr lang="en-SG" sz="2000" dirty="0">
                <a:latin typeface="Cambria" panose="02040503050406030204" pitchFamily="18" charset="0"/>
              </a:rPr>
              <a:t>Understand lighting </a:t>
            </a:r>
          </a:p>
          <a:p>
            <a:pPr algn="just">
              <a:spcBef>
                <a:spcPts val="600"/>
              </a:spcBef>
              <a:spcAft>
                <a:spcPts val="600"/>
              </a:spcAft>
            </a:pPr>
            <a:r>
              <a:rPr lang="en-SG" sz="2000" dirty="0">
                <a:latin typeface="Cambria" panose="02040503050406030204" pitchFamily="18" charset="0"/>
              </a:rPr>
              <a:t>Understand school lighting</a:t>
            </a:r>
          </a:p>
          <a:p>
            <a:pPr algn="just">
              <a:spcBef>
                <a:spcPts val="600"/>
              </a:spcBef>
              <a:spcAft>
                <a:spcPts val="600"/>
              </a:spcAft>
            </a:pPr>
            <a:r>
              <a:rPr lang="en-SG" sz="2000" dirty="0">
                <a:latin typeface="Cambria" panose="02040503050406030204" pitchFamily="18" charset="0"/>
              </a:rPr>
              <a:t>Understand lighting load &amp; power density</a:t>
            </a:r>
          </a:p>
          <a:p>
            <a:pPr algn="just">
              <a:spcBef>
                <a:spcPts val="600"/>
              </a:spcBef>
              <a:spcAft>
                <a:spcPts val="600"/>
              </a:spcAft>
            </a:pPr>
            <a:r>
              <a:rPr lang="en-SG" sz="2000" dirty="0">
                <a:latin typeface="Cambria" panose="02040503050406030204" pitchFamily="18" charset="0"/>
              </a:rPr>
              <a:t>Explore ways to save energy</a:t>
            </a:r>
          </a:p>
          <a:p>
            <a:pPr algn="just">
              <a:spcBef>
                <a:spcPts val="600"/>
              </a:spcBef>
              <a:spcAft>
                <a:spcPts val="600"/>
              </a:spcAft>
            </a:pPr>
            <a:r>
              <a:rPr lang="en-SG" sz="2000" dirty="0">
                <a:latin typeface="Cambria" panose="02040503050406030204" pitchFamily="18" charset="0"/>
              </a:rPr>
              <a:t>Answer a Quiz</a:t>
            </a:r>
          </a:p>
          <a:p>
            <a:pPr algn="just">
              <a:spcBef>
                <a:spcPts val="600"/>
              </a:spcBef>
              <a:spcAft>
                <a:spcPts val="600"/>
              </a:spcAft>
            </a:pPr>
            <a:r>
              <a:rPr lang="en-SG" sz="2000" dirty="0">
                <a:latin typeface="Cambria" panose="02040503050406030204" pitchFamily="18" charset="0"/>
              </a:rPr>
              <a:t>Get started, survey the lighting &amp; suggest next moves.</a:t>
            </a:r>
          </a:p>
        </p:txBody>
      </p:sp>
      <p:sp>
        <p:nvSpPr>
          <p:cNvPr id="4" name="TextBox 3"/>
          <p:cNvSpPr txBox="1"/>
          <p:nvPr/>
        </p:nvSpPr>
        <p:spPr>
          <a:xfrm>
            <a:off x="410733" y="2358553"/>
            <a:ext cx="5823285" cy="369332"/>
          </a:xfrm>
          <a:prstGeom prst="rect">
            <a:avLst/>
          </a:prstGeom>
          <a:noFill/>
        </p:spPr>
        <p:txBody>
          <a:bodyPr wrap="square" rtlCol="0">
            <a:spAutoFit/>
          </a:bodyPr>
          <a:lstStyle/>
          <a:p>
            <a:r>
              <a:rPr lang="en-US" dirty="0" smtClean="0">
                <a:latin typeface="Cambria" panose="02040503050406030204" pitchFamily="18" charset="0"/>
              </a:rPr>
              <a:t>Course outlines</a:t>
            </a:r>
            <a:endParaRPr lang="en-SG" dirty="0">
              <a:latin typeface="Cambria" panose="02040503050406030204" pitchFamily="18" charset="0"/>
            </a:endParaRPr>
          </a:p>
        </p:txBody>
      </p:sp>
      <p:pic>
        <p:nvPicPr>
          <p:cNvPr id="3074" name="Picture 2" descr="http://i.dailymail.co.uk/i/pix/2012/06/11/article-0-138AE492000005DC-756_964x64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836" y="1"/>
            <a:ext cx="7323163" cy="48995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tour-singapore.com/image-files/christmas-in-singapore-blue-fairy-light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8591" y="4865244"/>
            <a:ext cx="2993408" cy="19927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filmmakeriq.com/wp-content/uploads/2012/09/Singapore.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8837" y="4865244"/>
            <a:ext cx="4329754" cy="1992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4148" t="96890" r="75891" b="-267"/>
          <a:stretch/>
        </p:blipFill>
        <p:spPr>
          <a:xfrm>
            <a:off x="165440" y="6638795"/>
            <a:ext cx="2424527" cy="219204"/>
          </a:xfrm>
          <a:prstGeom prst="rect">
            <a:avLst/>
          </a:prstGeom>
        </p:spPr>
      </p:pic>
    </p:spTree>
    <p:extLst>
      <p:ext uri="{BB962C8B-B14F-4D97-AF65-F5344CB8AC3E}">
        <p14:creationId xmlns:p14="http://schemas.microsoft.com/office/powerpoint/2010/main" val="114705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djc.com/stories/images/20020820/northclackamas_HS_1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499" y="1237762"/>
            <a:ext cx="4032448" cy="2513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339" y="3950822"/>
            <a:ext cx="11856640" cy="2462213"/>
          </a:xfrm>
          <a:prstGeom prst="rect">
            <a:avLst/>
          </a:prstGeom>
        </p:spPr>
        <p:txBody>
          <a:bodyPr wrap="square">
            <a:spAutoFit/>
          </a:bodyPr>
          <a:lstStyle/>
          <a:p>
            <a:pPr marL="342900" indent="-342900">
              <a:buFont typeface="Arial" panose="020B0604020202020204" pitchFamily="34" charset="0"/>
              <a:buChar char="•"/>
              <a:defRPr/>
            </a:pPr>
            <a:r>
              <a:rPr lang="en-US" sz="2200" dirty="0" smtClean="0">
                <a:latin typeface="Cambria" panose="02040503050406030204" pitchFamily="18" charset="0"/>
                <a:cs typeface="Arial" panose="020B0604020202020204" pitchFamily="34" charset="0"/>
              </a:rPr>
              <a:t>Daylight can </a:t>
            </a:r>
            <a:r>
              <a:rPr lang="en-US" sz="2200" dirty="0" smtClean="0">
                <a:solidFill>
                  <a:srgbClr val="FF9021"/>
                </a:solidFill>
                <a:latin typeface="Cambria" panose="02040503050406030204" pitchFamily="18" charset="0"/>
                <a:cs typeface="Arial" panose="020B0604020202020204" pitchFamily="34" charset="0"/>
              </a:rPr>
              <a:t>supplement </a:t>
            </a:r>
            <a:r>
              <a:rPr lang="en-US" sz="2200" dirty="0">
                <a:solidFill>
                  <a:srgbClr val="FF9021"/>
                </a:solidFill>
                <a:latin typeface="Cambria" panose="02040503050406030204" pitchFamily="18" charset="0"/>
                <a:cs typeface="Arial" panose="020B0604020202020204" pitchFamily="34" charset="0"/>
              </a:rPr>
              <a:t>electric </a:t>
            </a:r>
            <a:r>
              <a:rPr lang="en-US" sz="2200" dirty="0" smtClean="0">
                <a:solidFill>
                  <a:srgbClr val="FF9021"/>
                </a:solidFill>
                <a:latin typeface="Cambria" panose="02040503050406030204" pitchFamily="18" charset="0"/>
                <a:cs typeface="Arial" panose="020B0604020202020204" pitchFamily="34" charset="0"/>
              </a:rPr>
              <a:t>lighting</a:t>
            </a:r>
            <a:r>
              <a:rPr lang="en-US" sz="2200" dirty="0" smtClean="0">
                <a:latin typeface="Cambria" panose="02040503050406030204" pitchFamily="18" charset="0"/>
                <a:cs typeface="Arial" panose="020B0604020202020204" pitchFamily="34" charset="0"/>
              </a:rPr>
              <a:t>. However, daylight </a:t>
            </a:r>
            <a:r>
              <a:rPr lang="en-US" sz="2200" dirty="0">
                <a:latin typeface="Cambria" panose="02040503050406030204" pitchFamily="18" charset="0"/>
                <a:cs typeface="Arial" panose="020B0604020202020204" pitchFamily="34" charset="0"/>
              </a:rPr>
              <a:t>will vary with </a:t>
            </a:r>
            <a:r>
              <a:rPr lang="en-US" sz="2200" dirty="0" smtClean="0">
                <a:latin typeface="Cambria" panose="02040503050406030204" pitchFamily="18" charset="0"/>
                <a:cs typeface="Arial" panose="020B0604020202020204" pitchFamily="34" charset="0"/>
              </a:rPr>
              <a:t>the time </a:t>
            </a:r>
            <a:r>
              <a:rPr lang="en-US" sz="2200" dirty="0">
                <a:latin typeface="Cambria" panose="02040503050406030204" pitchFamily="18" charset="0"/>
                <a:cs typeface="Arial" panose="020B0604020202020204" pitchFamily="34" charset="0"/>
              </a:rPr>
              <a:t>of the day, season of the year and </a:t>
            </a:r>
            <a:r>
              <a:rPr lang="en-US" sz="2200" dirty="0" smtClean="0">
                <a:latin typeface="Cambria" panose="02040503050406030204" pitchFamily="18" charset="0"/>
                <a:cs typeface="Arial" panose="020B0604020202020204" pitchFamily="34" charset="0"/>
              </a:rPr>
              <a:t>orientation </a:t>
            </a:r>
            <a:r>
              <a:rPr lang="en-US" sz="2200" dirty="0">
                <a:latin typeface="Cambria" panose="02040503050406030204" pitchFamily="18" charset="0"/>
                <a:cs typeface="Arial" panose="020B0604020202020204" pitchFamily="34" charset="0"/>
              </a:rPr>
              <a:t>of </a:t>
            </a:r>
            <a:r>
              <a:rPr lang="en-US" sz="2200" dirty="0" smtClean="0">
                <a:latin typeface="Cambria" panose="02040503050406030204" pitchFamily="18" charset="0"/>
                <a:cs typeface="Arial" panose="020B0604020202020204" pitchFamily="34" charset="0"/>
              </a:rPr>
              <a:t>building. </a:t>
            </a:r>
          </a:p>
          <a:p>
            <a:pPr marL="342900" indent="-342900">
              <a:buFont typeface="Arial" panose="020B0604020202020204" pitchFamily="34" charset="0"/>
              <a:buChar char="•"/>
              <a:defRPr/>
            </a:pPr>
            <a:r>
              <a:rPr lang="en-US" sz="2200" dirty="0" smtClean="0">
                <a:latin typeface="Cambria" panose="02040503050406030204" pitchFamily="18" charset="0"/>
                <a:cs typeface="Arial" panose="020B0604020202020204" pitchFamily="34" charset="0"/>
              </a:rPr>
              <a:t>SS </a:t>
            </a:r>
            <a:r>
              <a:rPr lang="en-US" sz="2200" dirty="0">
                <a:latin typeface="Cambria" panose="02040503050406030204" pitchFamily="18" charset="0"/>
                <a:cs typeface="Arial" panose="020B0604020202020204" pitchFamily="34" charset="0"/>
              </a:rPr>
              <a:t>531-1 calls for </a:t>
            </a:r>
            <a:r>
              <a:rPr lang="en-US" sz="2200" dirty="0" smtClean="0">
                <a:latin typeface="Cambria" panose="02040503050406030204" pitchFamily="18" charset="0"/>
                <a:cs typeface="Arial" panose="020B0604020202020204" pitchFamily="34" charset="0"/>
              </a:rPr>
              <a:t>the recommended </a:t>
            </a:r>
            <a:r>
              <a:rPr lang="en-US" sz="2200" dirty="0">
                <a:latin typeface="Cambria" panose="02040503050406030204" pitchFamily="18" charset="0"/>
                <a:cs typeface="Arial" panose="020B0604020202020204" pitchFamily="34" charset="0"/>
              </a:rPr>
              <a:t>illuminances to be maintained whether by electric lighting or </a:t>
            </a:r>
            <a:r>
              <a:rPr lang="en-US" sz="2200" dirty="0" smtClean="0">
                <a:latin typeface="Cambria" panose="02040503050406030204" pitchFamily="18" charset="0"/>
                <a:cs typeface="Arial" panose="020B0604020202020204" pitchFamily="34" charset="0"/>
              </a:rPr>
              <a:t>daylighting or both.</a:t>
            </a:r>
          </a:p>
          <a:p>
            <a:pPr marL="342900" indent="-342900">
              <a:buFont typeface="Arial" panose="020B0604020202020204" pitchFamily="34" charset="0"/>
              <a:buChar char="•"/>
              <a:defRPr/>
            </a:pPr>
            <a:r>
              <a:rPr lang="en-US" sz="2200" dirty="0" smtClean="0">
                <a:latin typeface="Cambria" panose="02040503050406030204" pitchFamily="18" charset="0"/>
                <a:cs typeface="Arial" panose="020B0604020202020204" pitchFamily="34" charset="0"/>
              </a:rPr>
              <a:t>In </a:t>
            </a:r>
            <a:r>
              <a:rPr lang="en-US" sz="2200" dirty="0">
                <a:latin typeface="Cambria" panose="02040503050406030204" pitchFamily="18" charset="0"/>
                <a:cs typeface="Arial" panose="020B0604020202020204" pitchFamily="34" charset="0"/>
              </a:rPr>
              <a:t>Tropical climates like ours, daylight can </a:t>
            </a:r>
            <a:r>
              <a:rPr lang="en-US" sz="2200" dirty="0" smtClean="0">
                <a:latin typeface="Cambria" panose="02040503050406030204" pitchFamily="18" charset="0"/>
                <a:cs typeface="Arial" panose="020B0604020202020204" pitchFamily="34" charset="0"/>
              </a:rPr>
              <a:t>allow substantial heat </a:t>
            </a:r>
            <a:r>
              <a:rPr lang="en-US" sz="2200" dirty="0">
                <a:latin typeface="Cambria" panose="02040503050406030204" pitchFamily="18" charset="0"/>
                <a:cs typeface="Arial" panose="020B0604020202020204" pitchFamily="34" charset="0"/>
              </a:rPr>
              <a:t>through </a:t>
            </a:r>
            <a:r>
              <a:rPr lang="en-US" sz="2200" dirty="0" smtClean="0">
                <a:latin typeface="Cambria" panose="02040503050406030204" pitchFamily="18" charset="0"/>
                <a:cs typeface="Arial" panose="020B0604020202020204" pitchFamily="34" charset="0"/>
              </a:rPr>
              <a:t>windows</a:t>
            </a:r>
            <a:r>
              <a:rPr lang="en-US" sz="2200" dirty="0">
                <a:latin typeface="Cambria" panose="02040503050406030204" pitchFamily="18" charset="0"/>
                <a:cs typeface="Arial" panose="020B0604020202020204" pitchFamily="34" charset="0"/>
              </a:rPr>
              <a:t>. While it may save some lighting load,  it may increase the </a:t>
            </a:r>
            <a:r>
              <a:rPr lang="en-US" sz="2200" dirty="0" smtClean="0">
                <a:latin typeface="Cambria" panose="02040503050406030204" pitchFamily="18" charset="0"/>
                <a:cs typeface="Arial" panose="020B0604020202020204" pitchFamily="34" charset="0"/>
              </a:rPr>
              <a:t>Air-con load. Reckon with this, while recommending daylight</a:t>
            </a:r>
            <a:r>
              <a:rPr lang="en-US" sz="2200" dirty="0" smtClean="0">
                <a:latin typeface="Arial" panose="020B0604020202020204" pitchFamily="34" charset="0"/>
                <a:cs typeface="Arial" panose="020B0604020202020204" pitchFamily="34" charset="0"/>
              </a:rPr>
              <a:t>.   </a:t>
            </a:r>
            <a:endParaRPr lang="tr-TR" sz="2200" dirty="0">
              <a:latin typeface="Arial" panose="020B0604020202020204" pitchFamily="34" charset="0"/>
              <a:cs typeface="Arial" panose="020B0604020202020204" pitchFamily="34" charset="0"/>
            </a:endParaRPr>
          </a:p>
        </p:txBody>
      </p:sp>
      <p:pic>
        <p:nvPicPr>
          <p:cNvPr id="37890" name="Picture 2" descr="http://studio154.it/studio_fotografico_studio154/wp-content/uploads/2012/03/DaylightStudio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949" y="1237762"/>
            <a:ext cx="5029863" cy="2512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027980" y="1077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smtClean="0">
                <a:latin typeface="Cambria" panose="02040503050406030204" pitchFamily="18" charset="0"/>
              </a:rPr>
              <a:t>The </a:t>
            </a:r>
            <a:r>
              <a:rPr lang="en-SG" sz="6000" dirty="0" smtClean="0">
                <a:solidFill>
                  <a:srgbClr val="92D050"/>
                </a:solidFill>
                <a:latin typeface="Cambria" panose="02040503050406030204" pitchFamily="18" charset="0"/>
              </a:rPr>
              <a:t>daylight </a:t>
            </a:r>
            <a:endParaRPr lang="en-SG" sz="6000" dirty="0">
              <a:solidFill>
                <a:srgbClr val="92D050"/>
              </a:solidFill>
              <a:latin typeface="Cambria" panose="02040503050406030204" pitchFamily="18" charset="0"/>
            </a:endParaRP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87080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4570859"/>
            <a:ext cx="10261600" cy="10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solidFill>
                <a:srgbClr val="0000FF"/>
              </a:solidFill>
            </a:endParaRPr>
          </a:p>
        </p:txBody>
      </p:sp>
      <p:pic>
        <p:nvPicPr>
          <p:cNvPr id="36867" name="Picture 3" descr="Quiz Multiple Choice Choosing Best Answer Test">
            <a:hlinkClick r:id="rId3" tooltip="Download Quiz Multiple Choice Choosing Best Answer Test Royalty Free Stock Photos - Image: 32875758"/>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283" y="1449456"/>
            <a:ext cx="5746994" cy="49664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27980" y="3493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smtClean="0">
                <a:latin typeface="Cambria" panose="02040503050406030204" pitchFamily="18" charset="0"/>
              </a:rPr>
              <a:t>Quiz Time!</a:t>
            </a:r>
            <a:endParaRPr lang="en-SG" dirty="0">
              <a:latin typeface="Cambria" panose="02040503050406030204" pitchFamily="18"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179856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838200" y="19259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tx1">
                    <a:lumMod val="50000"/>
                    <a:lumOff val="50000"/>
                  </a:schemeClr>
                </a:solidFill>
                <a:latin typeface="Cambria" panose="02040503050406030204" pitchFamily="18" charset="0"/>
              </a:rPr>
              <a:t>U</a:t>
            </a:r>
            <a:r>
              <a:rPr lang="en-US" dirty="0" smtClean="0">
                <a:solidFill>
                  <a:schemeClr val="tx1">
                    <a:lumMod val="50000"/>
                    <a:lumOff val="50000"/>
                  </a:schemeClr>
                </a:solidFill>
                <a:latin typeface="Cambria" panose="02040503050406030204" pitchFamily="18" charset="0"/>
              </a:rPr>
              <a:t>nderstanding   </a:t>
            </a:r>
            <a:r>
              <a:rPr lang="en-US" sz="6000" b="1" dirty="0" smtClean="0">
                <a:solidFill>
                  <a:schemeClr val="tx1">
                    <a:lumMod val="50000"/>
                    <a:lumOff val="50000"/>
                  </a:schemeClr>
                </a:solidFill>
                <a:latin typeface="Cambria" panose="02040503050406030204" pitchFamily="18" charset="0"/>
              </a:rPr>
              <a:t>L</a:t>
            </a:r>
            <a:r>
              <a:rPr lang="en-US" dirty="0" smtClean="0">
                <a:solidFill>
                  <a:schemeClr val="tx1">
                    <a:lumMod val="50000"/>
                    <a:lumOff val="50000"/>
                  </a:schemeClr>
                </a:solidFill>
                <a:latin typeface="Cambria" panose="02040503050406030204" pitchFamily="18" charset="0"/>
              </a:rPr>
              <a:t>ighting</a:t>
            </a:r>
            <a:endParaRPr lang="en-SG" dirty="0">
              <a:solidFill>
                <a:schemeClr val="tx1">
                  <a:lumMod val="50000"/>
                  <a:lumOff val="50000"/>
                </a:schemeClr>
              </a:solidFill>
              <a:latin typeface="Cambria" panose="02040503050406030204" pitchFamily="18" charset="0"/>
            </a:endParaRPr>
          </a:p>
        </p:txBody>
      </p:sp>
      <p:pic>
        <p:nvPicPr>
          <p:cNvPr id="4100" name="Picture 4" descr="http://www.google.com.sg/url?sa=i&amp;source=images&amp;cd=&amp;docid=MtqjrHs4yqQh6M&amp;tbnid=ctzdovU2cdQqnM:&amp;ved=0CAUQjBw4Dw&amp;url=http%3A%2F%2Fwallpaperswa.com%2Fthumbnails%2Fdetail%2F20130216%2Flight%2520nature%2520sun%2520plants%25202048x1371%2520wallpaper_wallpaperswa.com_52.jpg&amp;ei=2dByU-P7D4-GuATk84GoAQ&amp;psig=AFQjCNH-FGzOiRAVbB3pzKvIz0odyAvmew&amp;ust=14001198974069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904" y="1347536"/>
            <a:ext cx="7437096" cy="49704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google.com.sg/url?sa=i&amp;source=images&amp;cd=&amp;docid=7exjMdjKyg2dGM&amp;tbnid=jIDNBmP_csBRuM:&amp;ved=0CAUQjBw&amp;url=http%3A%2F%2Fcache.desktopnexus.com%2Fthumbnails%2F207860-bigthumbnail.jpg&amp;ei=btByU6vVINHGuASNtYKIDw&amp;psig=AFQjCNE6afh4qnX061WQ7WaPGdfbWRD4LA&amp;ust=1400119790670239"/>
          <p:cNvPicPr>
            <a:picLocks noChangeAspect="1" noChangeArrowheads="1"/>
          </p:cNvPicPr>
          <p:nvPr/>
        </p:nvPicPr>
        <p:blipFill rotWithShape="1">
          <a:blip r:embed="rId3">
            <a:extLst>
              <a:ext uri="{28A0092B-C50C-407E-A947-70E740481C1C}">
                <a14:useLocalDpi xmlns:a14="http://schemas.microsoft.com/office/drawing/2010/main" val="0"/>
              </a:ext>
            </a:extLst>
          </a:blip>
          <a:srcRect t="6399" b="6021"/>
          <a:stretch/>
        </p:blipFill>
        <p:spPr bwMode="auto">
          <a:xfrm>
            <a:off x="336825" y="1347536"/>
            <a:ext cx="5951680" cy="4970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127480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504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itle 1"/>
          <p:cNvSpPr>
            <a:spLocks noGrp="1"/>
          </p:cNvSpPr>
          <p:nvPr>
            <p:ph type="title"/>
          </p:nvPr>
        </p:nvSpPr>
        <p:spPr>
          <a:xfrm>
            <a:off x="520593" y="261909"/>
            <a:ext cx="11150813" cy="1015390"/>
          </a:xfrm>
        </p:spPr>
        <p:txBody>
          <a:bodyPr>
            <a:normAutofit fontScale="90000"/>
          </a:bodyPr>
          <a:lstStyle/>
          <a:p>
            <a:pPr algn="ctr"/>
            <a:r>
              <a:rPr lang="en-SG" sz="8000" b="1" dirty="0">
                <a:solidFill>
                  <a:schemeClr val="bg1"/>
                </a:solidFill>
                <a:latin typeface="Cambria" panose="02040503050406030204" pitchFamily="18" charset="0"/>
              </a:rPr>
              <a:t>Light</a:t>
            </a:r>
            <a:r>
              <a:rPr lang="en-SG" dirty="0">
                <a:solidFill>
                  <a:schemeClr val="tx1">
                    <a:lumMod val="50000"/>
                    <a:lumOff val="50000"/>
                  </a:schemeClr>
                </a:solidFill>
                <a:latin typeface="Cambria" panose="02040503050406030204" pitchFamily="18" charset="0"/>
              </a:rPr>
              <a:t> is part </a:t>
            </a:r>
            <a:r>
              <a:rPr lang="en-SG" dirty="0" smtClean="0">
                <a:solidFill>
                  <a:schemeClr val="tx1">
                    <a:lumMod val="50000"/>
                    <a:lumOff val="50000"/>
                  </a:schemeClr>
                </a:solidFill>
                <a:latin typeface="Cambria" panose="02040503050406030204" pitchFamily="18" charset="0"/>
              </a:rPr>
              <a:t>of the </a:t>
            </a:r>
            <a:r>
              <a:rPr lang="en-SG" dirty="0">
                <a:solidFill>
                  <a:schemeClr val="tx1">
                    <a:lumMod val="50000"/>
                    <a:lumOff val="50000"/>
                  </a:schemeClr>
                </a:solidFill>
                <a:latin typeface="Cambria" panose="02040503050406030204" pitchFamily="18" charset="0"/>
              </a:rPr>
              <a:t>Electromagnetic spectrum</a:t>
            </a:r>
          </a:p>
        </p:txBody>
      </p:sp>
      <p:pic>
        <p:nvPicPr>
          <p:cNvPr id="5124" name="Picture 4" descr="http://www.google.com.sg/url?sa=i&amp;source=images&amp;cd=&amp;docid=s7i17MVXUqiQqM&amp;tbnid=ZWMICwHtjADhhM:&amp;ved=0CAUQjBw4Gw&amp;url=http%3A%2F%2Fwww.niehs.nih.gov%2Fhealth%2Fassets%2Fimages%2Felectromagnetic_spectrum.jpg&amp;ei=hNJyU4TwJ8bHuASK5oDwCg&amp;psig=AFQjCNFxSX46NLiDitdWyPUIJ_wwwP9QSg&amp;ust=1400120324785053"/>
          <p:cNvPicPr>
            <a:picLocks noChangeAspect="1" noChangeArrowheads="1"/>
          </p:cNvPicPr>
          <p:nvPr/>
        </p:nvPicPr>
        <p:blipFill rotWithShape="1">
          <a:blip r:embed="rId3">
            <a:extLst>
              <a:ext uri="{28A0092B-C50C-407E-A947-70E740481C1C}">
                <a14:useLocalDpi xmlns:a14="http://schemas.microsoft.com/office/drawing/2010/main" val="0"/>
              </a:ext>
            </a:extLst>
          </a:blip>
          <a:srcRect t="13627"/>
          <a:stretch/>
        </p:blipFill>
        <p:spPr bwMode="auto">
          <a:xfrm>
            <a:off x="720290" y="1250452"/>
            <a:ext cx="11093338" cy="5415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07165"/>
            <a:ext cx="8502316" cy="215444"/>
          </a:xfrm>
          <a:prstGeom prst="rect">
            <a:avLst/>
          </a:prstGeom>
          <a:noFill/>
        </p:spPr>
        <p:txBody>
          <a:bodyPr wrap="square" rtlCol="0">
            <a:spAutoFit/>
          </a:bodyPr>
          <a:lstStyle/>
          <a:p>
            <a:r>
              <a:rPr lang="en-US" sz="800" dirty="0"/>
              <a:t>Source: http://</a:t>
            </a:r>
            <a:r>
              <a:rPr lang="en-US" sz="800" dirty="0" smtClean="0"/>
              <a:t>www.niehs.nih.gov</a:t>
            </a:r>
            <a:endParaRPr lang="en-SG" sz="8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97750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google.com.sg/url?sa=i&amp;source=images&amp;cd=&amp;docid=fu-rWQKNs9ll4M&amp;tbnid=odYQ-5xyss2ekM:&amp;ved=0CAUQjBw&amp;url=http%3A%2F%2Fgosiaserwatka.files.wordpress.com%2F2013%2F05%2Fhome-interior-lighting-design-3.jpg&amp;ei=mAlzU7PnJMaPuASS-YCoAg&amp;psig=AFQjCNGfKFy3AR68lNAUOdxnKw2zTCaX9Q&amp;ust=1400134424717476"/>
          <p:cNvPicPr>
            <a:picLocks noChangeAspect="1" noChangeArrowheads="1"/>
          </p:cNvPicPr>
          <p:nvPr/>
        </p:nvPicPr>
        <p:blipFill rotWithShape="1">
          <a:blip r:embed="rId3">
            <a:extLst>
              <a:ext uri="{28A0092B-C50C-407E-A947-70E740481C1C}">
                <a14:useLocalDpi xmlns:a14="http://schemas.microsoft.com/office/drawing/2010/main" val="0"/>
              </a:ext>
            </a:extLst>
          </a:blip>
          <a:srcRect b="31148"/>
          <a:stretch/>
        </p:blipFill>
        <p:spPr bwMode="auto">
          <a:xfrm>
            <a:off x="4973427" y="3969249"/>
            <a:ext cx="6046696" cy="25693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google.com.sg/url?sa=i&amp;source=images&amp;cd=&amp;docid=u4HEPH9I81DypM&amp;tbnid=Yn94_4CVaaHytM:&amp;ved=0CAUQjBw4ag&amp;url=http%3A%2F%2Fsewelldirect.com%2Fimages%2Fgallery%2Farticles%2Fdoortest.jpg&amp;ei=pd5yU-z5H4mQuASByYC4BA&amp;psig=AFQjCNEg36dSgYLNqyXgDH0q7c6ki2zcUQ&amp;ust=1400123429654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426" y="1096779"/>
            <a:ext cx="6046697" cy="274849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M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79" r="5035"/>
          <a:stretch/>
        </p:blipFill>
        <p:spPr bwMode="auto">
          <a:xfrm>
            <a:off x="1141427" y="3969248"/>
            <a:ext cx="3713373" cy="256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reefbuilders.com/files/2010/04/sho-cfl-bulb.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1426" y="1067504"/>
            <a:ext cx="3713373" cy="278502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rot="18210906">
            <a:off x="3859741" y="1721680"/>
            <a:ext cx="704850" cy="456010"/>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lumMod val="50000"/>
                  <a:lumOff val="50000"/>
                </a:schemeClr>
              </a:solidFill>
            </a:endParaRPr>
          </a:p>
        </p:txBody>
      </p:sp>
      <p:sp>
        <p:nvSpPr>
          <p:cNvPr id="4098" name="Rectangle 3"/>
          <p:cNvSpPr>
            <a:spLocks noChangeArrowheads="1"/>
          </p:cNvSpPr>
          <p:nvPr/>
        </p:nvSpPr>
        <p:spPr bwMode="auto">
          <a:xfrm>
            <a:off x="1062596" y="846780"/>
            <a:ext cx="430008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Arial" pitchFamily="34" charset="0"/>
              </a:defRPr>
            </a:lvl1pPr>
            <a:lvl2pPr marL="742950" indent="-285750" defTabSz="762000">
              <a:buChar char="–"/>
              <a:defRPr sz="2200">
                <a:solidFill>
                  <a:schemeClr val="tx1"/>
                </a:solidFill>
                <a:latin typeface="Arial" pitchFamily="34" charset="0"/>
              </a:defRPr>
            </a:lvl2pPr>
            <a:lvl3pPr marL="1143000" indent="-228600" defTabSz="762000">
              <a:buSzPct val="90000"/>
              <a:buFont typeface="Wingdings" pitchFamily="2" charset="2"/>
              <a:buChar char="§"/>
              <a:defRPr sz="2000">
                <a:solidFill>
                  <a:schemeClr val="tx1"/>
                </a:solidFill>
                <a:latin typeface="Arial" pitchFamily="34" charset="0"/>
              </a:defRPr>
            </a:lvl3pPr>
            <a:lvl4pPr marL="1600200" indent="-228600" defTabSz="762000">
              <a:buChar char="­"/>
              <a:defRPr>
                <a:solidFill>
                  <a:schemeClr val="tx1"/>
                </a:solidFill>
                <a:latin typeface="Arial" pitchFamily="34" charset="0"/>
              </a:defRPr>
            </a:lvl4pPr>
            <a:lvl5pPr marL="2057400" indent="-228600" defTabSz="762000">
              <a:buSzPct val="110000"/>
              <a:buChar char="·"/>
              <a:defRPr sz="1600">
                <a:solidFill>
                  <a:schemeClr val="tx1"/>
                </a:solidFill>
                <a:latin typeface="Arial" pitchFamily="34" charset="0"/>
              </a:defRPr>
            </a:lvl5pPr>
            <a:lvl6pPr marL="25146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r>
              <a:rPr lang="en-US" altLang="en-US" sz="4000" b="1" dirty="0" smtClean="0">
                <a:solidFill>
                  <a:schemeClr val="bg1"/>
                </a:solidFill>
                <a:latin typeface="Cambria" panose="02040503050406030204" pitchFamily="18" charset="0"/>
              </a:rPr>
              <a:t>L</a:t>
            </a:r>
            <a:r>
              <a:rPr lang="en-US" altLang="en-US" b="1" dirty="0" smtClean="0">
                <a:solidFill>
                  <a:schemeClr val="bg1"/>
                </a:solidFill>
                <a:latin typeface="Cambria" panose="02040503050406030204" pitchFamily="18" charset="0"/>
              </a:rPr>
              <a:t>ight Output (Lumens) </a:t>
            </a:r>
            <a:endParaRPr lang="en-US" altLang="en-US" b="1" dirty="0">
              <a:solidFill>
                <a:schemeClr val="bg1"/>
              </a:solidFill>
              <a:latin typeface="Cambria" panose="02040503050406030204" pitchFamily="18" charset="0"/>
            </a:endParaRPr>
          </a:p>
        </p:txBody>
      </p:sp>
      <p:sp>
        <p:nvSpPr>
          <p:cNvPr id="4099" name="Rectangle 4"/>
          <p:cNvSpPr>
            <a:spLocks noChangeArrowheads="1"/>
          </p:cNvSpPr>
          <p:nvPr/>
        </p:nvSpPr>
        <p:spPr bwMode="auto">
          <a:xfrm>
            <a:off x="7315075" y="936680"/>
            <a:ext cx="455640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Arial" pitchFamily="34" charset="0"/>
              </a:defRPr>
            </a:lvl1pPr>
            <a:lvl2pPr marL="742950" indent="-285750" defTabSz="762000">
              <a:buChar char="–"/>
              <a:defRPr sz="2200">
                <a:solidFill>
                  <a:schemeClr val="tx1"/>
                </a:solidFill>
                <a:latin typeface="Arial" pitchFamily="34" charset="0"/>
              </a:defRPr>
            </a:lvl2pPr>
            <a:lvl3pPr marL="1143000" indent="-228600" defTabSz="762000">
              <a:buSzPct val="90000"/>
              <a:buFont typeface="Wingdings" pitchFamily="2" charset="2"/>
              <a:buChar char="§"/>
              <a:defRPr sz="2000">
                <a:solidFill>
                  <a:schemeClr val="tx1"/>
                </a:solidFill>
                <a:latin typeface="Arial" pitchFamily="34" charset="0"/>
              </a:defRPr>
            </a:lvl3pPr>
            <a:lvl4pPr marL="1600200" indent="-228600" defTabSz="762000">
              <a:buChar char="­"/>
              <a:defRPr>
                <a:solidFill>
                  <a:schemeClr val="tx1"/>
                </a:solidFill>
                <a:latin typeface="Arial" pitchFamily="34" charset="0"/>
              </a:defRPr>
            </a:lvl4pPr>
            <a:lvl5pPr marL="2057400" indent="-228600" defTabSz="762000">
              <a:buSzPct val="110000"/>
              <a:buChar char="·"/>
              <a:defRPr sz="1600">
                <a:solidFill>
                  <a:schemeClr val="tx1"/>
                </a:solidFill>
                <a:latin typeface="Arial" pitchFamily="34" charset="0"/>
              </a:defRPr>
            </a:lvl5pPr>
            <a:lvl6pPr marL="25146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r>
              <a:rPr lang="en-US" altLang="en-US" sz="4000" b="1" kern="1000" dirty="0" smtClean="0">
                <a:solidFill>
                  <a:schemeClr val="bg1"/>
                </a:solidFill>
                <a:latin typeface="Cambria" panose="02040503050406030204" pitchFamily="18" charset="0"/>
              </a:rPr>
              <a:t>E</a:t>
            </a:r>
            <a:r>
              <a:rPr lang="en-US" altLang="en-US" b="1" kern="1000" dirty="0" smtClean="0">
                <a:solidFill>
                  <a:schemeClr val="bg1"/>
                </a:solidFill>
                <a:latin typeface="Cambria" panose="02040503050406030204" pitchFamily="18" charset="0"/>
              </a:rPr>
              <a:t>fficacy</a:t>
            </a:r>
            <a:r>
              <a:rPr lang="en-US" altLang="en-US" b="1" kern="1000" spc="300" dirty="0" smtClean="0">
                <a:solidFill>
                  <a:schemeClr val="bg1"/>
                </a:solidFill>
                <a:latin typeface="Cambria" panose="02040503050406030204" pitchFamily="18" charset="0"/>
              </a:rPr>
              <a:t> </a:t>
            </a:r>
            <a:r>
              <a:rPr lang="en-US" altLang="en-US" b="1" dirty="0" smtClean="0">
                <a:solidFill>
                  <a:schemeClr val="bg1"/>
                </a:solidFill>
                <a:latin typeface="Cambria" panose="02040503050406030204" pitchFamily="18" charset="0"/>
              </a:rPr>
              <a:t>(Lumens / Watt)</a:t>
            </a:r>
            <a:endParaRPr lang="en-US" altLang="en-US" b="1" dirty="0">
              <a:solidFill>
                <a:schemeClr val="bg1"/>
              </a:solidFill>
              <a:latin typeface="Cambria" panose="02040503050406030204" pitchFamily="18" charset="0"/>
            </a:endParaRPr>
          </a:p>
        </p:txBody>
      </p:sp>
      <p:sp>
        <p:nvSpPr>
          <p:cNvPr id="4100" name="Rectangle 5"/>
          <p:cNvSpPr>
            <a:spLocks noChangeArrowheads="1"/>
          </p:cNvSpPr>
          <p:nvPr/>
        </p:nvSpPr>
        <p:spPr bwMode="auto">
          <a:xfrm>
            <a:off x="1078363" y="3783035"/>
            <a:ext cx="4569883" cy="631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Arial" pitchFamily="34" charset="0"/>
              </a:defRPr>
            </a:lvl1pPr>
            <a:lvl2pPr marL="742950" indent="-285750" defTabSz="762000">
              <a:buChar char="–"/>
              <a:defRPr sz="2200">
                <a:solidFill>
                  <a:schemeClr val="tx1"/>
                </a:solidFill>
                <a:latin typeface="Arial" pitchFamily="34" charset="0"/>
              </a:defRPr>
            </a:lvl2pPr>
            <a:lvl3pPr marL="1143000" indent="-228600" defTabSz="762000">
              <a:buSzPct val="90000"/>
              <a:buFont typeface="Wingdings" pitchFamily="2" charset="2"/>
              <a:buChar char="§"/>
              <a:defRPr sz="2000">
                <a:solidFill>
                  <a:schemeClr val="tx1"/>
                </a:solidFill>
                <a:latin typeface="Arial" pitchFamily="34" charset="0"/>
              </a:defRPr>
            </a:lvl3pPr>
            <a:lvl4pPr marL="1600200" indent="-228600" defTabSz="762000">
              <a:buChar char="­"/>
              <a:defRPr>
                <a:solidFill>
                  <a:schemeClr val="tx1"/>
                </a:solidFill>
                <a:latin typeface="Arial" pitchFamily="34" charset="0"/>
              </a:defRPr>
            </a:lvl4pPr>
            <a:lvl5pPr marL="2057400" indent="-228600" defTabSz="762000">
              <a:buSzPct val="110000"/>
              <a:buChar char="·"/>
              <a:defRPr sz="1600">
                <a:solidFill>
                  <a:schemeClr val="tx1"/>
                </a:solidFill>
                <a:latin typeface="Arial" pitchFamily="34" charset="0"/>
              </a:defRPr>
            </a:lvl5pPr>
            <a:lvl6pPr marL="25146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r>
              <a:rPr lang="en-US" altLang="en-US" sz="4000" b="1" kern="2000" dirty="0" err="1" smtClean="0">
                <a:solidFill>
                  <a:schemeClr val="bg1"/>
                </a:solidFill>
                <a:latin typeface="Cambria" panose="02040503050406030204" pitchFamily="18" charset="0"/>
              </a:rPr>
              <a:t>I</a:t>
            </a:r>
            <a:r>
              <a:rPr lang="en-US" altLang="en-US" b="1" kern="2000" dirty="0" err="1" smtClean="0">
                <a:solidFill>
                  <a:schemeClr val="bg1"/>
                </a:solidFill>
                <a:latin typeface="Cambria" panose="02040503050406030204" pitchFamily="18" charset="0"/>
              </a:rPr>
              <a:t>lluminance</a:t>
            </a:r>
            <a:r>
              <a:rPr lang="en-US" altLang="en-US" b="1" dirty="0" smtClean="0">
                <a:solidFill>
                  <a:schemeClr val="bg1"/>
                </a:solidFill>
                <a:latin typeface="Cambria" panose="02040503050406030204" pitchFamily="18" charset="0"/>
              </a:rPr>
              <a:t> (Lux)</a:t>
            </a:r>
            <a:endParaRPr lang="en-US" altLang="en-US" sz="1800" b="1" dirty="0">
              <a:solidFill>
                <a:schemeClr val="bg1"/>
              </a:solidFill>
              <a:latin typeface="Cambria" panose="02040503050406030204" pitchFamily="18" charset="0"/>
            </a:endParaRPr>
          </a:p>
        </p:txBody>
      </p:sp>
      <p:sp>
        <p:nvSpPr>
          <p:cNvPr id="4101" name="Rectangle 6"/>
          <p:cNvSpPr>
            <a:spLocks noChangeArrowheads="1"/>
          </p:cNvSpPr>
          <p:nvPr/>
        </p:nvSpPr>
        <p:spPr bwMode="auto">
          <a:xfrm>
            <a:off x="6932455" y="3809791"/>
            <a:ext cx="502854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Arial" pitchFamily="34" charset="0"/>
              </a:defRPr>
            </a:lvl1pPr>
            <a:lvl2pPr marL="742950" indent="-285750" defTabSz="762000">
              <a:buChar char="–"/>
              <a:defRPr sz="2200">
                <a:solidFill>
                  <a:schemeClr val="tx1"/>
                </a:solidFill>
                <a:latin typeface="Arial" pitchFamily="34" charset="0"/>
              </a:defRPr>
            </a:lvl2pPr>
            <a:lvl3pPr marL="1143000" indent="-228600" defTabSz="762000">
              <a:buSzPct val="90000"/>
              <a:buFont typeface="Wingdings" pitchFamily="2" charset="2"/>
              <a:buChar char="§"/>
              <a:defRPr sz="2000">
                <a:solidFill>
                  <a:schemeClr val="tx1"/>
                </a:solidFill>
                <a:latin typeface="Arial" pitchFamily="34" charset="0"/>
              </a:defRPr>
            </a:lvl3pPr>
            <a:lvl4pPr marL="1600200" indent="-228600" defTabSz="762000">
              <a:buChar char="­"/>
              <a:defRPr>
                <a:solidFill>
                  <a:schemeClr val="tx1"/>
                </a:solidFill>
                <a:latin typeface="Arial" pitchFamily="34" charset="0"/>
              </a:defRPr>
            </a:lvl4pPr>
            <a:lvl5pPr marL="2057400" indent="-228600" defTabSz="762000">
              <a:buSzPct val="110000"/>
              <a:buChar char="·"/>
              <a:defRPr sz="1600">
                <a:solidFill>
                  <a:schemeClr val="tx1"/>
                </a:solidFill>
                <a:latin typeface="Arial" pitchFamily="34" charset="0"/>
              </a:defRPr>
            </a:lvl5pPr>
            <a:lvl6pPr marL="25146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defTabSz="7620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r>
              <a:rPr lang="en-US" altLang="en-US" sz="4000" b="1" dirty="0" smtClean="0">
                <a:solidFill>
                  <a:schemeClr val="bg1"/>
                </a:solidFill>
                <a:latin typeface="Cambria" panose="02040503050406030204" pitchFamily="18" charset="0"/>
              </a:rPr>
              <a:t>P</a:t>
            </a:r>
            <a:r>
              <a:rPr lang="en-US" altLang="en-US" b="1" dirty="0" smtClean="0">
                <a:solidFill>
                  <a:schemeClr val="bg1"/>
                </a:solidFill>
                <a:latin typeface="Cambria" panose="02040503050406030204" pitchFamily="18" charset="0"/>
              </a:rPr>
              <a:t>ower </a:t>
            </a:r>
            <a:r>
              <a:rPr lang="en-US" altLang="en-US" b="1" dirty="0">
                <a:solidFill>
                  <a:schemeClr val="bg1"/>
                </a:solidFill>
                <a:latin typeface="Cambria" panose="02040503050406030204" pitchFamily="18" charset="0"/>
              </a:rPr>
              <a:t>D</a:t>
            </a:r>
            <a:r>
              <a:rPr lang="en-US" altLang="en-US" b="1" dirty="0" smtClean="0">
                <a:solidFill>
                  <a:schemeClr val="bg1"/>
                </a:solidFill>
                <a:latin typeface="Cambria" panose="02040503050406030204" pitchFamily="18" charset="0"/>
              </a:rPr>
              <a:t>ensity (Watts / M</a:t>
            </a:r>
            <a:r>
              <a:rPr lang="en-US" altLang="en-US" b="1" baseline="30000" dirty="0" smtClean="0">
                <a:solidFill>
                  <a:schemeClr val="bg1"/>
                </a:solidFill>
                <a:latin typeface="Cambria" panose="02040503050406030204" pitchFamily="18" charset="0"/>
              </a:rPr>
              <a:t>2</a:t>
            </a:r>
            <a:r>
              <a:rPr lang="en-US" altLang="en-US" b="1" dirty="0" smtClean="0">
                <a:solidFill>
                  <a:schemeClr val="bg1"/>
                </a:solidFill>
                <a:latin typeface="Cambria" panose="02040503050406030204" pitchFamily="18" charset="0"/>
              </a:rPr>
              <a:t>)</a:t>
            </a:r>
            <a:endParaRPr lang="en-US" altLang="en-US" b="1" dirty="0">
              <a:solidFill>
                <a:schemeClr val="bg1"/>
              </a:solidFill>
              <a:latin typeface="Cambria" panose="02040503050406030204" pitchFamily="18" charset="0"/>
            </a:endParaRPr>
          </a:p>
        </p:txBody>
      </p:sp>
      <p:sp>
        <p:nvSpPr>
          <p:cNvPr id="4107" name="Rectangle 3"/>
          <p:cNvSpPr>
            <a:spLocks noChangeArrowheads="1"/>
          </p:cNvSpPr>
          <p:nvPr/>
        </p:nvSpPr>
        <p:spPr bwMode="auto">
          <a:xfrm>
            <a:off x="654973" y="2380060"/>
            <a:ext cx="1026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sp>
        <p:nvSpPr>
          <p:cNvPr id="3" name="TextBox 2"/>
          <p:cNvSpPr txBox="1"/>
          <p:nvPr/>
        </p:nvSpPr>
        <p:spPr>
          <a:xfrm>
            <a:off x="3880393" y="3969249"/>
            <a:ext cx="956583" cy="307777"/>
          </a:xfrm>
          <a:prstGeom prst="rect">
            <a:avLst/>
          </a:prstGeom>
          <a:solidFill>
            <a:schemeClr val="tx1"/>
          </a:solidFill>
        </p:spPr>
        <p:txBody>
          <a:bodyPr wrap="square" rtlCol="0">
            <a:spAutoFit/>
          </a:bodyPr>
          <a:lstStyle/>
          <a:p>
            <a:pPr algn="r"/>
            <a:r>
              <a:rPr lang="en-US" sz="1400" b="1" dirty="0" smtClean="0">
                <a:solidFill>
                  <a:schemeClr val="bg1"/>
                </a:solidFill>
              </a:rPr>
              <a:t>500 Lux</a:t>
            </a:r>
            <a:endParaRPr lang="en-SG" sz="1400" b="1" dirty="0">
              <a:solidFill>
                <a:schemeClr val="bg1"/>
              </a:solidFill>
            </a:endParaRPr>
          </a:p>
        </p:txBody>
      </p:sp>
      <p:sp>
        <p:nvSpPr>
          <p:cNvPr id="118" name="Title 1"/>
          <p:cNvSpPr>
            <a:spLocks noGrp="1"/>
          </p:cNvSpPr>
          <p:nvPr>
            <p:ph type="title"/>
          </p:nvPr>
        </p:nvSpPr>
        <p:spPr>
          <a:xfrm>
            <a:off x="1" y="0"/>
            <a:ext cx="12191999" cy="1325563"/>
          </a:xfrm>
        </p:spPr>
        <p:txBody>
          <a:bodyPr/>
          <a:lstStyle/>
          <a:p>
            <a:pPr algn="ctr"/>
            <a:r>
              <a:rPr lang="en-SG" dirty="0">
                <a:solidFill>
                  <a:schemeClr val="tx1">
                    <a:lumMod val="50000"/>
                    <a:lumOff val="50000"/>
                  </a:schemeClr>
                </a:solidFill>
                <a:latin typeface="Cambria" panose="02040503050406030204" pitchFamily="18" charset="0"/>
              </a:rPr>
              <a:t>Key definitions &amp; </a:t>
            </a:r>
            <a:r>
              <a:rPr lang="en-SG" dirty="0" smtClean="0">
                <a:solidFill>
                  <a:schemeClr val="tx1">
                    <a:lumMod val="50000"/>
                    <a:lumOff val="50000"/>
                  </a:schemeClr>
                </a:solidFill>
                <a:latin typeface="Cambria" panose="02040503050406030204" pitchFamily="18" charset="0"/>
              </a:rPr>
              <a:t>Units</a:t>
            </a:r>
            <a:endParaRPr lang="en-SG" dirty="0">
              <a:solidFill>
                <a:schemeClr val="tx1">
                  <a:lumMod val="50000"/>
                  <a:lumOff val="50000"/>
                </a:schemeClr>
              </a:solidFill>
              <a:latin typeface="Cambria" panose="02040503050406030204" pitchFamily="18" charset="0"/>
            </a:endParaRPr>
          </a:p>
        </p:txBody>
      </p:sp>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8626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866350" name="Group 46"/>
          <p:cNvGraphicFramePr>
            <a:graphicFrameLocks noGrp="1"/>
          </p:cNvGraphicFramePr>
          <p:nvPr>
            <p:ph type="tbl" idx="1"/>
            <p:extLst>
              <p:ext uri="{D42A27DB-BD31-4B8C-83A1-F6EECF244321}">
                <p14:modId xmlns:p14="http://schemas.microsoft.com/office/powerpoint/2010/main" val="2647943602"/>
              </p:ext>
            </p:extLst>
          </p:nvPr>
        </p:nvGraphicFramePr>
        <p:xfrm>
          <a:off x="721720" y="1472817"/>
          <a:ext cx="10757810" cy="5082224"/>
        </p:xfrm>
        <a:graphic>
          <a:graphicData uri="http://schemas.openxmlformats.org/drawingml/2006/table">
            <a:tbl>
              <a:tblPr/>
              <a:tblGrid>
                <a:gridCol w="2685440"/>
                <a:gridCol w="1436861"/>
                <a:gridCol w="1730526"/>
                <a:gridCol w="1639445"/>
                <a:gridCol w="3265538"/>
              </a:tblGrid>
              <a:tr h="770565">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Lamp</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Watts </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Light output</a:t>
                      </a:r>
                    </a:p>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(Lumens)</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Efficacy</a:t>
                      </a:r>
                    </a:p>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Lm / W</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Cambria" panose="02040503050406030204"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97100">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Incandescent Lamp</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75W</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900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12</a:t>
                      </a:r>
                    </a:p>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endParaRPr>
                    </a:p>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Cambria" panose="02040503050406030204"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4445">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Compact Fluorescent Lamp CFL. (Commonly called Energy-saver)</a:t>
                      </a:r>
                    </a:p>
                  </a:txBody>
                  <a:tcPr marL="121920" marR="121920"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endParaRPr>
                    </a:p>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15W</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endParaRPr>
                    </a:p>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900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endParaRPr>
                    </a:p>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Cambria" panose="02040503050406030204" pitchFamily="18" charset="0"/>
                        </a:rPr>
                        <a:t>60</a:t>
                      </a:r>
                    </a:p>
                  </a:txBody>
                  <a:tcPr marL="121920" marR="121920"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Cambria" panose="02040503050406030204"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9783">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Fluorescent tube Tri-Phosphor type 4ft with Electronic ballast</a:t>
                      </a:r>
                    </a:p>
                  </a:txBody>
                  <a:tcPr marL="121920" marR="121920"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32W</a:t>
                      </a:r>
                    </a:p>
                  </a:txBody>
                  <a:tcPr marL="121920" marR="1219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3,200</a:t>
                      </a:r>
                    </a:p>
                  </a:txBody>
                  <a:tcPr marL="121920" marR="1219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100</a:t>
                      </a:r>
                    </a:p>
                  </a:txBody>
                  <a:tcPr marL="121920" marR="1219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Cambria" panose="02040503050406030204" pitchFamily="18" charset="0"/>
                      </a:endParaRPr>
                    </a:p>
                  </a:txBody>
                  <a:tcPr marL="121920" marR="121920"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5064">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LED (in stabilised condition) with Electronic Driver</a:t>
                      </a:r>
                    </a:p>
                  </a:txBody>
                  <a:tcPr marL="121920" marR="121920"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5W</a:t>
                      </a:r>
                    </a:p>
                  </a:txBody>
                  <a:tcPr marL="121920" marR="1219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600</a:t>
                      </a:r>
                    </a:p>
                  </a:txBody>
                  <a:tcPr marL="121920" marR="1219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rPr>
                        <a:t>120</a:t>
                      </a:r>
                    </a:p>
                  </a:txBody>
                  <a:tcPr marL="121920" marR="1219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5000"/>
                        </a:lnSpc>
                        <a:spcBef>
                          <a:spcPct val="20000"/>
                        </a:spcBef>
                        <a:spcAft>
                          <a:spcPct val="0"/>
                        </a:spcAft>
                        <a:buClrTx/>
                        <a:buSzTx/>
                        <a:buFontTx/>
                        <a:buNone/>
                        <a:tabLst/>
                      </a:pPr>
                      <a:endParaRPr kumimoji="0" lang="en-US" sz="2000" b="0" i="0" u="none" strike="noStrike" cap="none" spc="0" normalizeH="0" baseline="0" dirty="0" smtClean="0">
                        <a:ln>
                          <a:noFill/>
                        </a:ln>
                        <a:solidFill>
                          <a:schemeClr val="tx1">
                            <a:lumMod val="50000"/>
                            <a:lumOff val="50000"/>
                          </a:schemeClr>
                        </a:solidFill>
                        <a:effectLst/>
                        <a:latin typeface="Cambria" panose="02040503050406030204" pitchFamily="18" charset="0"/>
                      </a:endParaRPr>
                    </a:p>
                  </a:txBody>
                  <a:tcPr marL="121920" marR="121920"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Rectangle 3"/>
          <p:cNvSpPr>
            <a:spLocks noChangeArrowheads="1"/>
          </p:cNvSpPr>
          <p:nvPr/>
        </p:nvSpPr>
        <p:spPr bwMode="auto">
          <a:xfrm>
            <a:off x="634933" y="3350250"/>
            <a:ext cx="1026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pic>
        <p:nvPicPr>
          <p:cNvPr id="5" name="Picture 2" descr="https://encrypted-tbn0.gstatic.com/images?q=tbn:ANd9GcRV_2vI2wFk50KNE24yau61GxK9PIE7S_XgDOV9xfLjub-Nbxax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370337" y="1730105"/>
            <a:ext cx="905862" cy="2053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0.gstatic.com/images?q=tbn:ANd9GcT-kg80SkSX-Up49YFOpA004GVkXQhYXstvliAdzyUZAAdXt1I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287245" y="2903274"/>
            <a:ext cx="1040514" cy="20848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772510" y="896"/>
            <a:ext cx="10788323" cy="1325563"/>
          </a:xfrm>
        </p:spPr>
        <p:txBody>
          <a:bodyPr/>
          <a:lstStyle/>
          <a:p>
            <a:r>
              <a:rPr lang="en-SG" sz="6600" dirty="0">
                <a:solidFill>
                  <a:schemeClr val="bg1"/>
                </a:solidFill>
                <a:latin typeface="Cambria" panose="02040503050406030204" pitchFamily="18" charset="0"/>
              </a:rPr>
              <a:t>L</a:t>
            </a:r>
            <a:r>
              <a:rPr lang="en-SG" dirty="0">
                <a:solidFill>
                  <a:schemeClr val="bg1"/>
                </a:solidFill>
                <a:latin typeface="Cambria" panose="02040503050406030204" pitchFamily="18" charset="0"/>
              </a:rPr>
              <a:t>ight output &amp; </a:t>
            </a:r>
            <a:r>
              <a:rPr lang="en-SG" dirty="0" smtClean="0">
                <a:solidFill>
                  <a:schemeClr val="bg1"/>
                </a:solidFill>
                <a:latin typeface="Cambria" panose="02040503050406030204" pitchFamily="18" charset="0"/>
              </a:rPr>
              <a:t>Efficacy</a:t>
            </a:r>
            <a:endParaRPr lang="en-SG" sz="2400" dirty="0">
              <a:solidFill>
                <a:schemeClr val="tx1">
                  <a:lumMod val="50000"/>
                  <a:lumOff val="50000"/>
                </a:schemeClr>
              </a:solidFill>
              <a:latin typeface="Cambria" panose="02040503050406030204" pitchFamily="18" charset="0"/>
            </a:endParaRPr>
          </a:p>
        </p:txBody>
      </p:sp>
      <p:pic>
        <p:nvPicPr>
          <p:cNvPr id="15" name="Picture 20" descr="http://th04.deviantart.net/images/PRE/large/stockart/stockhousehold/fluorescent_tube_horizontal.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27048" r="999" b="31864"/>
          <a:stretch/>
        </p:blipFill>
        <p:spPr bwMode="auto">
          <a:xfrm>
            <a:off x="8214456" y="4582859"/>
            <a:ext cx="3263366" cy="10164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newLuxeon_offaxis"/>
          <p:cNvPicPr>
            <a:picLocks noChangeAspect="1" noChangeArrowheads="1"/>
          </p:cNvPicPr>
          <p:nvPr/>
        </p:nvPicPr>
        <p:blipFill>
          <a:blip r:embed="rId7">
            <a:extLst>
              <a:ext uri="{28A0092B-C50C-407E-A947-70E740481C1C}">
                <a14:useLocalDpi xmlns:a14="http://schemas.microsoft.com/office/drawing/2010/main" val="0"/>
              </a:ext>
            </a:extLst>
          </a:blip>
          <a:srcRect r="46" b="235"/>
          <a:stretch>
            <a:fillRect/>
          </a:stretch>
        </p:blipFill>
        <p:spPr bwMode="auto">
          <a:xfrm>
            <a:off x="9852826" y="5608264"/>
            <a:ext cx="1521883" cy="92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3" descr="https://encrypted-tbn3.gstatic.com/images?q=tbn:ANd9GcQNB7JmlqGW2f_VmYo94OSnOGu-K5qJI8YtU-cpOqO2YQidG6I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6340" y="5603928"/>
            <a:ext cx="1610749" cy="937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88188" y="6588977"/>
            <a:ext cx="2523448" cy="261610"/>
          </a:xfrm>
          <a:prstGeom prst="rect">
            <a:avLst/>
          </a:prstGeom>
          <a:noFill/>
        </p:spPr>
        <p:txBody>
          <a:bodyPr wrap="none" rtlCol="0">
            <a:spAutoFit/>
          </a:bodyPr>
          <a:lstStyle/>
          <a:p>
            <a:r>
              <a:rPr lang="en-SG" sz="1100" i="1" dirty="0" smtClean="0"/>
              <a:t>©Singapore Green Building Council 2014</a:t>
            </a:r>
            <a:endParaRPr lang="en-SG" sz="1100" i="1" dirty="0"/>
          </a:p>
        </p:txBody>
      </p:sp>
    </p:spTree>
    <p:extLst>
      <p:ext uri="{BB962C8B-B14F-4D97-AF65-F5344CB8AC3E}">
        <p14:creationId xmlns:p14="http://schemas.microsoft.com/office/powerpoint/2010/main" val="5753610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31371" y="968128"/>
            <a:ext cx="11472597" cy="397545"/>
          </a:xfrm>
          <a:prstGeom prst="rect">
            <a:avLst/>
          </a:prstGeom>
          <a:solidFill>
            <a:srgbClr val="92D050"/>
          </a:solidFill>
          <a:ln w="12700">
            <a:solidFill>
              <a:srgbClr val="000000"/>
            </a:solidFill>
            <a:miter lim="800000"/>
            <a:headEnd/>
            <a:tailEnd/>
          </a:ln>
          <a:extLst/>
        </p:spPr>
        <p:txBody>
          <a:bodyPr wrap="square" lIns="90488" tIns="44450" rIns="90488" bIns="44450">
            <a:spAutoFit/>
          </a:bodyP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spcBef>
                <a:spcPct val="50000"/>
              </a:spcBef>
              <a:buFontTx/>
              <a:buNone/>
            </a:pPr>
            <a:r>
              <a:rPr lang="en-US" altLang="en-US" sz="2000" dirty="0" smtClean="0">
                <a:solidFill>
                  <a:schemeClr val="bg1"/>
                </a:solidFill>
              </a:rPr>
              <a:t>‘Utilised’ output of all luminaires divided by total area receiving the light</a:t>
            </a:r>
            <a:endParaRPr lang="en-US" altLang="en-US" sz="1800" dirty="0">
              <a:solidFill>
                <a:schemeClr val="bg1"/>
              </a:solidFill>
            </a:endParaRPr>
          </a:p>
        </p:txBody>
      </p:sp>
      <p:sp>
        <p:nvSpPr>
          <p:cNvPr id="9219" name="Rectangle 3"/>
          <p:cNvSpPr>
            <a:spLocks noChangeArrowheads="1"/>
          </p:cNvSpPr>
          <p:nvPr/>
        </p:nvSpPr>
        <p:spPr bwMode="auto">
          <a:xfrm>
            <a:off x="406400" y="861616"/>
            <a:ext cx="11379200" cy="37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endParaRPr lang="en-US" altLang="en-US" dirty="0"/>
          </a:p>
        </p:txBody>
      </p:sp>
      <p:sp>
        <p:nvSpPr>
          <p:cNvPr id="9232" name="Rectangle 3"/>
          <p:cNvSpPr>
            <a:spLocks noChangeArrowheads="1"/>
          </p:cNvSpPr>
          <p:nvPr/>
        </p:nvSpPr>
        <p:spPr bwMode="auto">
          <a:xfrm>
            <a:off x="-4594512" y="3236120"/>
            <a:ext cx="1026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grpSp>
        <p:nvGrpSpPr>
          <p:cNvPr id="10" name="Group 9"/>
          <p:cNvGrpSpPr/>
          <p:nvPr/>
        </p:nvGrpSpPr>
        <p:grpSpPr>
          <a:xfrm>
            <a:off x="6136001" y="2362587"/>
            <a:ext cx="5991899" cy="1274217"/>
            <a:chOff x="1270380" y="4664844"/>
            <a:chExt cx="6242682" cy="1343582"/>
          </a:xfrm>
        </p:grpSpPr>
        <p:sp>
          <p:nvSpPr>
            <p:cNvPr id="9230" name="Rectangle 14"/>
            <p:cNvSpPr>
              <a:spLocks noChangeArrowheads="1"/>
            </p:cNvSpPr>
            <p:nvPr/>
          </p:nvSpPr>
          <p:spPr bwMode="auto">
            <a:xfrm>
              <a:off x="2288285" y="5589240"/>
              <a:ext cx="5224777" cy="41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spcBef>
                  <a:spcPct val="50000"/>
                </a:spcBef>
                <a:buFontTx/>
                <a:buNone/>
              </a:pPr>
              <a:r>
                <a:rPr lang="en-US" altLang="en-US" sz="2000" dirty="0" smtClean="0">
                  <a:latin typeface="Cambria" panose="02040503050406030204" pitchFamily="18" charset="0"/>
                </a:rPr>
                <a:t>                     </a:t>
              </a:r>
              <a:r>
                <a:rPr lang="en-US" altLang="en-US" sz="2000" dirty="0" smtClean="0">
                  <a:solidFill>
                    <a:schemeClr val="tx1">
                      <a:lumMod val="50000"/>
                      <a:lumOff val="50000"/>
                    </a:schemeClr>
                  </a:solidFill>
                  <a:latin typeface="Cambria" panose="02040503050406030204" pitchFamily="18" charset="0"/>
                </a:rPr>
                <a:t>Unit </a:t>
              </a:r>
              <a:r>
                <a:rPr lang="en-US" altLang="en-US" sz="2000" dirty="0">
                  <a:solidFill>
                    <a:schemeClr val="tx1">
                      <a:lumMod val="50000"/>
                      <a:lumOff val="50000"/>
                    </a:schemeClr>
                  </a:solidFill>
                  <a:latin typeface="Cambria" panose="02040503050406030204" pitchFamily="18" charset="0"/>
                </a:rPr>
                <a:t>: </a:t>
              </a:r>
              <a:r>
                <a:rPr lang="en-US" altLang="en-US" sz="2000" dirty="0" smtClean="0">
                  <a:solidFill>
                    <a:schemeClr val="tx1">
                      <a:lumMod val="50000"/>
                      <a:lumOff val="50000"/>
                    </a:schemeClr>
                  </a:solidFill>
                  <a:latin typeface="Cambria" panose="02040503050406030204" pitchFamily="18" charset="0"/>
                </a:rPr>
                <a:t>Lux 	           Symbol </a:t>
              </a:r>
              <a:r>
                <a:rPr lang="en-US" altLang="en-US" sz="2000" dirty="0">
                  <a:solidFill>
                    <a:schemeClr val="tx1">
                      <a:lumMod val="50000"/>
                      <a:lumOff val="50000"/>
                    </a:schemeClr>
                  </a:solidFill>
                  <a:latin typeface="Cambria" panose="02040503050406030204" pitchFamily="18" charset="0"/>
                </a:rPr>
                <a:t>: E</a:t>
              </a:r>
            </a:p>
          </p:txBody>
        </p:sp>
        <p:grpSp>
          <p:nvGrpSpPr>
            <p:cNvPr id="8" name="Group 7"/>
            <p:cNvGrpSpPr/>
            <p:nvPr/>
          </p:nvGrpSpPr>
          <p:grpSpPr>
            <a:xfrm>
              <a:off x="1270380" y="4664844"/>
              <a:ext cx="6128661" cy="873529"/>
              <a:chOff x="1683700" y="1628800"/>
              <a:chExt cx="6128661" cy="873529"/>
            </a:xfrm>
          </p:grpSpPr>
          <p:sp>
            <p:nvSpPr>
              <p:cNvPr id="9226" name="Rectangle 10"/>
              <p:cNvSpPr>
                <a:spLocks noChangeArrowheads="1"/>
              </p:cNvSpPr>
              <p:nvPr/>
            </p:nvSpPr>
            <p:spPr bwMode="auto">
              <a:xfrm>
                <a:off x="1683700" y="1628800"/>
                <a:ext cx="6128661" cy="87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spcBef>
                    <a:spcPct val="50000"/>
                  </a:spcBef>
                  <a:buFontTx/>
                  <a:buNone/>
                </a:pPr>
                <a:r>
                  <a:rPr lang="en-US" altLang="en-US" sz="2000" b="1" dirty="0" smtClean="0"/>
                  <a:t>                           </a:t>
                </a:r>
                <a:r>
                  <a:rPr lang="en-US" altLang="en-US" sz="2000" b="1" dirty="0" smtClean="0">
                    <a:solidFill>
                      <a:schemeClr val="tx1">
                        <a:lumMod val="50000"/>
                        <a:lumOff val="50000"/>
                      </a:schemeClr>
                    </a:solidFill>
                  </a:rPr>
                  <a:t>=    </a:t>
                </a:r>
                <a:r>
                  <a:rPr lang="en-US" altLang="en-US" sz="2000" dirty="0" smtClean="0">
                    <a:solidFill>
                      <a:schemeClr val="tx1">
                        <a:lumMod val="50000"/>
                        <a:lumOff val="50000"/>
                      </a:schemeClr>
                    </a:solidFill>
                    <a:latin typeface="Cambria" panose="02040503050406030204" pitchFamily="18" charset="0"/>
                  </a:rPr>
                  <a:t>(Installed Lumens x UF x MF</a:t>
                </a:r>
                <a:r>
                  <a:rPr lang="en-US" altLang="en-US" sz="2000" u="sng" dirty="0" smtClean="0">
                    <a:solidFill>
                      <a:schemeClr val="tx1">
                        <a:lumMod val="50000"/>
                        <a:lumOff val="50000"/>
                      </a:schemeClr>
                    </a:solidFill>
                    <a:latin typeface="Cambria" panose="02040503050406030204" pitchFamily="18" charset="0"/>
                  </a:rPr>
                  <a:t>)</a:t>
                </a:r>
                <a:r>
                  <a:rPr lang="en-US" altLang="en-US" sz="2800" dirty="0" smtClean="0">
                    <a:solidFill>
                      <a:schemeClr val="tx1">
                        <a:lumMod val="50000"/>
                        <a:lumOff val="50000"/>
                      </a:schemeClr>
                    </a:solidFill>
                    <a:latin typeface="Cambria" panose="02040503050406030204" pitchFamily="18" charset="0"/>
                  </a:rPr>
                  <a:t>*</a:t>
                </a:r>
                <a:r>
                  <a:rPr lang="en-US" altLang="en-US" sz="2000" dirty="0" smtClean="0">
                    <a:solidFill>
                      <a:schemeClr val="tx1">
                        <a:lumMod val="50000"/>
                        <a:lumOff val="50000"/>
                      </a:schemeClr>
                    </a:solidFill>
                    <a:latin typeface="Cambria" panose="02040503050406030204" pitchFamily="18" charset="0"/>
                  </a:rPr>
                  <a:t> </a:t>
                </a:r>
                <a:r>
                  <a:rPr lang="en-US" altLang="en-US" sz="2000" dirty="0">
                    <a:solidFill>
                      <a:schemeClr val="tx1">
                        <a:lumMod val="50000"/>
                        <a:lumOff val="50000"/>
                      </a:schemeClr>
                    </a:solidFill>
                    <a:latin typeface="Cambria" panose="02040503050406030204" pitchFamily="18" charset="0"/>
                  </a:rPr>
                  <a:t>	     </a:t>
                </a:r>
                <a:r>
                  <a:rPr lang="en-US" altLang="en-US" sz="2000" dirty="0" smtClean="0">
                    <a:solidFill>
                      <a:schemeClr val="tx1">
                        <a:lumMod val="50000"/>
                        <a:lumOff val="50000"/>
                      </a:schemeClr>
                    </a:solidFill>
                    <a:latin typeface="Cambria" panose="02040503050406030204" pitchFamily="18" charset="0"/>
                  </a:rPr>
                  <a:t>                 Area</a:t>
                </a:r>
                <a:endParaRPr lang="en-US" altLang="en-US" sz="2000" dirty="0">
                  <a:solidFill>
                    <a:schemeClr val="tx1">
                      <a:lumMod val="50000"/>
                      <a:lumOff val="50000"/>
                    </a:schemeClr>
                  </a:solidFill>
                  <a:latin typeface="Cambria" panose="02040503050406030204" pitchFamily="18" charset="0"/>
                </a:endParaRPr>
              </a:p>
            </p:txBody>
          </p:sp>
          <p:cxnSp>
            <p:nvCxnSpPr>
              <p:cNvPr id="3" name="Straight Connector 2"/>
              <p:cNvCxnSpPr/>
              <p:nvPr/>
            </p:nvCxnSpPr>
            <p:spPr>
              <a:xfrm flipV="1">
                <a:off x="3905200" y="2101106"/>
                <a:ext cx="3658046" cy="31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297261" y="1341740"/>
            <a:ext cx="5788829" cy="2718049"/>
            <a:chOff x="179512" y="2204864"/>
            <a:chExt cx="4637087" cy="2903023"/>
          </a:xfrm>
        </p:grpSpPr>
        <p:sp>
          <p:nvSpPr>
            <p:cNvPr id="9220" name="AutoShape 4"/>
            <p:cNvSpPr>
              <a:spLocks noChangeArrowheads="1"/>
            </p:cNvSpPr>
            <p:nvPr/>
          </p:nvSpPr>
          <p:spPr bwMode="auto">
            <a:xfrm>
              <a:off x="179512" y="4106739"/>
              <a:ext cx="4637087" cy="963612"/>
            </a:xfrm>
            <a:prstGeom prst="cube">
              <a:avLst>
                <a:gd name="adj" fmla="val 63134"/>
              </a:avLst>
            </a:prstGeom>
            <a:solidFill>
              <a:srgbClr val="F6BF69"/>
            </a:solidFill>
            <a:ln w="12700">
              <a:solidFill>
                <a:schemeClr val="tx1"/>
              </a:solidFill>
              <a:miter lim="800000"/>
              <a:headEnd/>
              <a:tailEnd/>
            </a:ln>
          </p:spPr>
          <p:txBody>
            <a:bodyPr wrap="none"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buFontTx/>
                <a:buNone/>
              </a:pPr>
              <a:endParaRPr lang="en-US" altLang="en-US"/>
            </a:p>
          </p:txBody>
        </p:sp>
        <p:sp>
          <p:nvSpPr>
            <p:cNvPr id="9221" name="Line 5"/>
            <p:cNvSpPr>
              <a:spLocks noChangeShapeType="1"/>
            </p:cNvSpPr>
            <p:nvPr/>
          </p:nvSpPr>
          <p:spPr bwMode="auto">
            <a:xfrm flipH="1">
              <a:off x="1115616" y="2658939"/>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9227" name="Rectangle 11"/>
            <p:cNvSpPr>
              <a:spLocks noChangeArrowheads="1"/>
            </p:cNvSpPr>
            <p:nvPr/>
          </p:nvSpPr>
          <p:spPr bwMode="auto">
            <a:xfrm>
              <a:off x="1583259" y="2204864"/>
              <a:ext cx="229723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spcBef>
                  <a:spcPct val="50000"/>
                </a:spcBef>
                <a:buFontTx/>
                <a:buNone/>
              </a:pPr>
              <a:r>
                <a:rPr lang="en-US" altLang="en-US" sz="2000" dirty="0" smtClean="0">
                  <a:solidFill>
                    <a:schemeClr val="tx1">
                      <a:lumMod val="50000"/>
                      <a:lumOff val="50000"/>
                    </a:schemeClr>
                  </a:solidFill>
                  <a:latin typeface="Cambria" panose="02040503050406030204" pitchFamily="18" charset="0"/>
                </a:rPr>
                <a:t>Installed Lumens</a:t>
              </a:r>
              <a:endParaRPr lang="en-US" altLang="en-US" sz="2000" dirty="0">
                <a:solidFill>
                  <a:schemeClr val="tx1">
                    <a:lumMod val="50000"/>
                    <a:lumOff val="50000"/>
                  </a:schemeClr>
                </a:solidFill>
                <a:latin typeface="Cambria" panose="02040503050406030204" pitchFamily="18" charset="0"/>
              </a:endParaRPr>
            </a:p>
          </p:txBody>
        </p:sp>
        <p:sp>
          <p:nvSpPr>
            <p:cNvPr id="9228" name="Rectangle 12"/>
            <p:cNvSpPr>
              <a:spLocks noChangeArrowheads="1"/>
            </p:cNvSpPr>
            <p:nvPr/>
          </p:nvSpPr>
          <p:spPr bwMode="auto">
            <a:xfrm>
              <a:off x="1674925" y="4716160"/>
              <a:ext cx="1329654" cy="39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nSpc>
                  <a:spcPct val="100000"/>
                </a:lnSpc>
                <a:spcBef>
                  <a:spcPct val="50000"/>
                </a:spcBef>
                <a:buFontTx/>
                <a:buNone/>
              </a:pPr>
              <a:r>
                <a:rPr lang="en-US" altLang="en-US" sz="1800" b="1" dirty="0">
                  <a:solidFill>
                    <a:schemeClr val="tx1">
                      <a:lumMod val="50000"/>
                      <a:lumOff val="50000"/>
                    </a:schemeClr>
                  </a:solidFill>
                </a:rPr>
                <a:t>Area( m</a:t>
              </a:r>
              <a:r>
                <a:rPr lang="en-US" altLang="en-US" sz="1800" b="1" baseline="30000" dirty="0">
                  <a:solidFill>
                    <a:schemeClr val="tx1">
                      <a:lumMod val="50000"/>
                      <a:lumOff val="50000"/>
                    </a:schemeClr>
                  </a:solidFill>
                </a:rPr>
                <a:t>2 </a:t>
              </a:r>
              <a:r>
                <a:rPr lang="en-US" altLang="en-US" sz="1800" b="1" dirty="0">
                  <a:solidFill>
                    <a:schemeClr val="tx1">
                      <a:lumMod val="50000"/>
                      <a:lumOff val="50000"/>
                    </a:schemeClr>
                  </a:solidFill>
                </a:rPr>
                <a:t>)</a:t>
              </a:r>
            </a:p>
          </p:txBody>
        </p:sp>
        <p:sp>
          <p:nvSpPr>
            <p:cNvPr id="23" name="Line 5"/>
            <p:cNvSpPr>
              <a:spLocks noChangeShapeType="1"/>
            </p:cNvSpPr>
            <p:nvPr/>
          </p:nvSpPr>
          <p:spPr bwMode="auto">
            <a:xfrm flipH="1">
              <a:off x="1542901" y="2708920"/>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4" name="Line 5"/>
            <p:cNvSpPr>
              <a:spLocks noChangeShapeType="1"/>
            </p:cNvSpPr>
            <p:nvPr/>
          </p:nvSpPr>
          <p:spPr bwMode="auto">
            <a:xfrm flipH="1">
              <a:off x="1902941" y="2685529"/>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5" name="Line 5"/>
            <p:cNvSpPr>
              <a:spLocks noChangeShapeType="1"/>
            </p:cNvSpPr>
            <p:nvPr/>
          </p:nvSpPr>
          <p:spPr bwMode="auto">
            <a:xfrm flipH="1">
              <a:off x="2339752" y="2780928"/>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6" name="Line 5"/>
            <p:cNvSpPr>
              <a:spLocks noChangeShapeType="1"/>
            </p:cNvSpPr>
            <p:nvPr/>
          </p:nvSpPr>
          <p:spPr bwMode="auto">
            <a:xfrm flipH="1">
              <a:off x="2699792" y="2708920"/>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7" name="Line 5"/>
            <p:cNvSpPr>
              <a:spLocks noChangeShapeType="1"/>
            </p:cNvSpPr>
            <p:nvPr/>
          </p:nvSpPr>
          <p:spPr bwMode="auto">
            <a:xfrm flipH="1">
              <a:off x="3059832" y="2780928"/>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8" name="Line 5"/>
            <p:cNvSpPr>
              <a:spLocks noChangeShapeType="1"/>
            </p:cNvSpPr>
            <p:nvPr/>
          </p:nvSpPr>
          <p:spPr bwMode="auto">
            <a:xfrm flipH="1">
              <a:off x="3415109" y="2708920"/>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 name="Line 5"/>
            <p:cNvSpPr>
              <a:spLocks noChangeShapeType="1"/>
            </p:cNvSpPr>
            <p:nvPr/>
          </p:nvSpPr>
          <p:spPr bwMode="auto">
            <a:xfrm flipH="1">
              <a:off x="3775149" y="2829545"/>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0" name="Line 5"/>
            <p:cNvSpPr>
              <a:spLocks noChangeShapeType="1"/>
            </p:cNvSpPr>
            <p:nvPr/>
          </p:nvSpPr>
          <p:spPr bwMode="auto">
            <a:xfrm flipH="1">
              <a:off x="4135189" y="2708920"/>
              <a:ext cx="4763" cy="1679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grpSp>
      <p:sp>
        <p:nvSpPr>
          <p:cNvPr id="31" name="Rectangle 11"/>
          <p:cNvSpPr>
            <a:spLocks noChangeArrowheads="1"/>
          </p:cNvSpPr>
          <p:nvPr/>
        </p:nvSpPr>
        <p:spPr bwMode="auto">
          <a:xfrm>
            <a:off x="5571332" y="2176003"/>
            <a:ext cx="3062981"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spcBef>
                <a:spcPct val="50000"/>
              </a:spcBef>
              <a:buFontTx/>
              <a:buNone/>
            </a:pPr>
            <a:r>
              <a:rPr lang="en-US" altLang="en-US" sz="4400" b="1" dirty="0" err="1" smtClean="0">
                <a:solidFill>
                  <a:schemeClr val="tx1">
                    <a:lumMod val="50000"/>
                    <a:lumOff val="50000"/>
                  </a:schemeClr>
                </a:solidFill>
                <a:latin typeface="Cambria" panose="02040503050406030204" pitchFamily="18" charset="0"/>
              </a:rPr>
              <a:t>I</a:t>
            </a:r>
            <a:r>
              <a:rPr lang="en-US" altLang="en-US" sz="2800" b="1" dirty="0" err="1" smtClean="0">
                <a:solidFill>
                  <a:schemeClr val="tx1">
                    <a:lumMod val="50000"/>
                    <a:lumOff val="50000"/>
                  </a:schemeClr>
                </a:solidFill>
                <a:latin typeface="Cambria" panose="02040503050406030204" pitchFamily="18" charset="0"/>
              </a:rPr>
              <a:t>lluminance</a:t>
            </a:r>
            <a:r>
              <a:rPr lang="en-US" altLang="en-US" sz="2800" b="1" dirty="0" smtClean="0">
                <a:solidFill>
                  <a:schemeClr val="tx1">
                    <a:lumMod val="50000"/>
                    <a:lumOff val="50000"/>
                  </a:schemeClr>
                </a:solidFill>
                <a:latin typeface="Cambria" panose="02040503050406030204" pitchFamily="18" charset="0"/>
              </a:rPr>
              <a:t>    </a:t>
            </a:r>
            <a:r>
              <a:rPr lang="en-US" altLang="en-US" sz="2800" dirty="0" smtClean="0">
                <a:solidFill>
                  <a:schemeClr val="tx1">
                    <a:lumMod val="50000"/>
                    <a:lumOff val="50000"/>
                  </a:schemeClr>
                </a:solidFill>
                <a:latin typeface="Cambria" panose="02040503050406030204" pitchFamily="18" charset="0"/>
              </a:rPr>
              <a:t> </a:t>
            </a:r>
            <a:endParaRPr lang="en-US" altLang="en-US" sz="2800" dirty="0">
              <a:solidFill>
                <a:schemeClr val="tx1">
                  <a:lumMod val="50000"/>
                  <a:lumOff val="50000"/>
                </a:schemeClr>
              </a:solidFill>
              <a:latin typeface="Cambria" panose="02040503050406030204" pitchFamily="18" charset="0"/>
            </a:endParaRPr>
          </a:p>
        </p:txBody>
      </p:sp>
      <p:sp>
        <p:nvSpPr>
          <p:cNvPr id="2" name="TextBox 1"/>
          <p:cNvSpPr txBox="1"/>
          <p:nvPr/>
        </p:nvSpPr>
        <p:spPr>
          <a:xfrm>
            <a:off x="239349" y="4714079"/>
            <a:ext cx="11952651" cy="1661993"/>
          </a:xfrm>
          <a:prstGeom prst="rect">
            <a:avLst/>
          </a:prstGeom>
          <a:noFill/>
        </p:spPr>
        <p:txBody>
          <a:bodyPr wrap="square" rtlCol="0">
            <a:spAutoFit/>
          </a:bodyPr>
          <a:lstStyle/>
          <a:p>
            <a:r>
              <a:rPr lang="en-US" altLang="en-US" sz="2000" dirty="0">
                <a:solidFill>
                  <a:schemeClr val="tx1">
                    <a:lumMod val="50000"/>
                    <a:lumOff val="50000"/>
                  </a:schemeClr>
                </a:solidFill>
              </a:rPr>
              <a:t>*</a:t>
            </a:r>
            <a:r>
              <a:rPr lang="en-US" sz="2000" b="1" dirty="0" smtClean="0">
                <a:solidFill>
                  <a:schemeClr val="accent2"/>
                </a:solidFill>
              </a:rPr>
              <a:t>UF</a:t>
            </a:r>
            <a:r>
              <a:rPr lang="en-US" sz="2000" dirty="0" smtClean="0">
                <a:solidFill>
                  <a:srgbClr val="000800"/>
                </a:solidFill>
              </a:rPr>
              <a:t> </a:t>
            </a:r>
            <a:r>
              <a:rPr lang="en-US" sz="2000" dirty="0" smtClean="0">
                <a:solidFill>
                  <a:schemeClr val="tx1">
                    <a:lumMod val="50000"/>
                    <a:lumOff val="50000"/>
                  </a:schemeClr>
                </a:solidFill>
              </a:rPr>
              <a:t>is Utilisation Factor which depends on Room dimensions, Reflectances of Ceiling, Wall &amp; floor, the Optics of luminaire used and  its height above working plane.  UF generally between 0.60 </a:t>
            </a:r>
            <a:r>
              <a:rPr lang="en-US" sz="2000" dirty="0">
                <a:solidFill>
                  <a:schemeClr val="tx1">
                    <a:lumMod val="50000"/>
                    <a:lumOff val="50000"/>
                  </a:schemeClr>
                </a:solidFill>
              </a:rPr>
              <a:t>to </a:t>
            </a:r>
            <a:r>
              <a:rPr lang="en-US" sz="2000" dirty="0" smtClean="0">
                <a:solidFill>
                  <a:schemeClr val="tx1">
                    <a:lumMod val="50000"/>
                    <a:lumOff val="50000"/>
                  </a:schemeClr>
                </a:solidFill>
              </a:rPr>
              <a:t>80</a:t>
            </a:r>
          </a:p>
          <a:p>
            <a:endParaRPr lang="en-US" sz="2200" dirty="0" smtClean="0">
              <a:solidFill>
                <a:srgbClr val="000800"/>
              </a:solidFill>
            </a:endParaRPr>
          </a:p>
          <a:p>
            <a:r>
              <a:rPr lang="en-US" altLang="en-US" sz="2000" dirty="0">
                <a:solidFill>
                  <a:schemeClr val="tx1">
                    <a:lumMod val="50000"/>
                    <a:lumOff val="50000"/>
                  </a:schemeClr>
                </a:solidFill>
              </a:rPr>
              <a:t>*</a:t>
            </a:r>
            <a:r>
              <a:rPr lang="en-US" sz="2000" b="1" dirty="0" smtClean="0">
                <a:solidFill>
                  <a:schemeClr val="accent2"/>
                </a:solidFill>
              </a:rPr>
              <a:t>MF</a:t>
            </a:r>
            <a:r>
              <a:rPr lang="en-US" sz="2000" dirty="0" smtClean="0">
                <a:solidFill>
                  <a:srgbClr val="000800"/>
                </a:solidFill>
              </a:rPr>
              <a:t> </a:t>
            </a:r>
            <a:r>
              <a:rPr lang="en-US" sz="2000" dirty="0" smtClean="0">
                <a:solidFill>
                  <a:schemeClr val="tx1">
                    <a:lumMod val="50000"/>
                    <a:lumOff val="50000"/>
                  </a:schemeClr>
                </a:solidFill>
              </a:rPr>
              <a:t>is Maintenance Factor to account for gradual depreciation of lamp output and dust accumulation on luminaire and room  surfaces. MF Varies from 0.65 to .90. For an AC interior, MF is usually  taken at 0.85</a:t>
            </a:r>
            <a:endParaRPr lang="en-SG" sz="2000" dirty="0">
              <a:solidFill>
                <a:schemeClr val="tx1">
                  <a:lumMod val="50000"/>
                  <a:lumOff val="50000"/>
                </a:schemeClr>
              </a:solidFill>
            </a:endParaRPr>
          </a:p>
        </p:txBody>
      </p:sp>
      <p:sp>
        <p:nvSpPr>
          <p:cNvPr id="32" name="Title 1"/>
          <p:cNvSpPr>
            <a:spLocks noGrp="1"/>
          </p:cNvSpPr>
          <p:nvPr>
            <p:ph type="title"/>
          </p:nvPr>
        </p:nvSpPr>
        <p:spPr>
          <a:xfrm>
            <a:off x="1045233" y="-172530"/>
            <a:ext cx="10515600" cy="1325563"/>
          </a:xfrm>
        </p:spPr>
        <p:txBody>
          <a:bodyPr/>
          <a:lstStyle/>
          <a:p>
            <a:pPr algn="ctr"/>
            <a:r>
              <a:rPr lang="en-SG" sz="7200" dirty="0">
                <a:solidFill>
                  <a:schemeClr val="tx1">
                    <a:lumMod val="50000"/>
                    <a:lumOff val="50000"/>
                  </a:schemeClr>
                </a:solidFill>
                <a:latin typeface="Cambria" panose="02040503050406030204" pitchFamily="18" charset="0"/>
              </a:rPr>
              <a:t>I</a:t>
            </a:r>
            <a:r>
              <a:rPr lang="en-SG" dirty="0">
                <a:solidFill>
                  <a:schemeClr val="tx1">
                    <a:lumMod val="50000"/>
                    <a:lumOff val="50000"/>
                  </a:schemeClr>
                </a:solidFill>
                <a:latin typeface="Cambria" panose="02040503050406030204" pitchFamily="18" charset="0"/>
              </a:rPr>
              <a:t>lluminance or Lighting level</a:t>
            </a:r>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129105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s://encrypted-tbn3.gstatic.com/images?q=tbn:ANd9GcQHu4M_edEimJUrnO93kkBu5Gzw5VWQ1TxT77KEjo8-rYnLVn7F"/>
          <p:cNvPicPr>
            <a:picLocks noChangeAspect="1" noChangeArrowheads="1"/>
          </p:cNvPicPr>
          <p:nvPr/>
        </p:nvPicPr>
        <p:blipFill rotWithShape="1">
          <a:blip r:embed="rId3">
            <a:extLst>
              <a:ext uri="{28A0092B-C50C-407E-A947-70E740481C1C}">
                <a14:useLocalDpi xmlns:a14="http://schemas.microsoft.com/office/drawing/2010/main" val="0"/>
              </a:ext>
            </a:extLst>
          </a:blip>
          <a:srcRect r="20602"/>
          <a:stretch/>
        </p:blipFill>
        <p:spPr bwMode="auto">
          <a:xfrm>
            <a:off x="6848954" y="3866679"/>
            <a:ext cx="3557500" cy="2256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GK5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751" y="1007207"/>
            <a:ext cx="3644867" cy="266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http://www.robert-priseman.com/wordpress/wp-content/uploads/2009/05/hosp_operating_theatr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3942" y="980729"/>
            <a:ext cx="3572511" cy="26658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0160" y="3306570"/>
            <a:ext cx="1492716" cy="369332"/>
          </a:xfrm>
          <a:prstGeom prst="rect">
            <a:avLst/>
          </a:prstGeom>
          <a:solidFill>
            <a:srgbClr val="92D050"/>
          </a:solidFill>
        </p:spPr>
        <p:txBody>
          <a:bodyPr wrap="none" rtlCol="0">
            <a:spAutoFit/>
          </a:bodyPr>
          <a:lstStyle/>
          <a:p>
            <a:r>
              <a:rPr lang="en-US" b="1" dirty="0" smtClean="0">
                <a:solidFill>
                  <a:schemeClr val="bg1"/>
                </a:solidFill>
                <a:latin typeface="Cambria" panose="02040503050406030204" pitchFamily="18" charset="0"/>
              </a:rPr>
              <a:t>100,000 Lux</a:t>
            </a:r>
            <a:endParaRPr lang="en-SG" b="1" dirty="0">
              <a:solidFill>
                <a:schemeClr val="bg1"/>
              </a:solidFill>
              <a:latin typeface="Cambria" panose="02040503050406030204" pitchFamily="18" charset="0"/>
            </a:endParaRPr>
          </a:p>
        </p:txBody>
      </p:sp>
      <p:sp>
        <p:nvSpPr>
          <p:cNvPr id="10" name="TextBox 9"/>
          <p:cNvSpPr txBox="1"/>
          <p:nvPr/>
        </p:nvSpPr>
        <p:spPr>
          <a:xfrm>
            <a:off x="6833942" y="3276710"/>
            <a:ext cx="1356462" cy="369332"/>
          </a:xfrm>
          <a:prstGeom prst="rect">
            <a:avLst/>
          </a:prstGeom>
          <a:solidFill>
            <a:srgbClr val="92D050"/>
          </a:solidFill>
        </p:spPr>
        <p:txBody>
          <a:bodyPr wrap="none" rtlCol="0">
            <a:spAutoFit/>
          </a:bodyPr>
          <a:lstStyle/>
          <a:p>
            <a:r>
              <a:rPr lang="en-US" b="1" dirty="0" smtClean="0">
                <a:solidFill>
                  <a:schemeClr val="bg1"/>
                </a:solidFill>
                <a:latin typeface="Cambria" panose="02040503050406030204" pitchFamily="18" charset="0"/>
              </a:rPr>
              <a:t>20,000 Lux</a:t>
            </a:r>
            <a:endParaRPr lang="en-SG" b="1" dirty="0">
              <a:solidFill>
                <a:schemeClr val="bg1"/>
              </a:solidFill>
              <a:latin typeface="Cambria" panose="02040503050406030204" pitchFamily="18" charset="0"/>
            </a:endParaRPr>
          </a:p>
        </p:txBody>
      </p:sp>
      <p:cxnSp>
        <p:nvCxnSpPr>
          <p:cNvPr id="9" name="Straight Arrow Connector 8"/>
          <p:cNvCxnSpPr/>
          <p:nvPr/>
        </p:nvCxnSpPr>
        <p:spPr>
          <a:xfrm flipV="1">
            <a:off x="7762557" y="2524018"/>
            <a:ext cx="799577"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0568" y="3866679"/>
            <a:ext cx="1339836" cy="369332"/>
          </a:xfrm>
          <a:prstGeom prst="rect">
            <a:avLst/>
          </a:prstGeom>
          <a:solidFill>
            <a:srgbClr val="92D050"/>
          </a:solidFill>
        </p:spPr>
        <p:txBody>
          <a:bodyPr wrap="square" rtlCol="0">
            <a:spAutoFit/>
          </a:bodyPr>
          <a:lstStyle/>
          <a:p>
            <a:r>
              <a:rPr lang="en-US" b="1" dirty="0" smtClean="0">
                <a:solidFill>
                  <a:schemeClr val="bg1"/>
                </a:solidFill>
                <a:latin typeface="Cambria" panose="02040503050406030204" pitchFamily="18" charset="0"/>
              </a:rPr>
              <a:t>300 Lux</a:t>
            </a:r>
            <a:endParaRPr lang="en-SG" b="1" dirty="0">
              <a:solidFill>
                <a:schemeClr val="bg1"/>
              </a:solidFill>
              <a:latin typeface="Cambria" panose="02040503050406030204" pitchFamily="18" charset="0"/>
            </a:endParaRPr>
          </a:p>
        </p:txBody>
      </p:sp>
      <p:sp>
        <p:nvSpPr>
          <p:cNvPr id="15" name="Rectangle 14"/>
          <p:cNvSpPr>
            <a:spLocks noChangeArrowheads="1"/>
          </p:cNvSpPr>
          <p:nvPr/>
        </p:nvSpPr>
        <p:spPr bwMode="auto">
          <a:xfrm>
            <a:off x="1253232" y="4315063"/>
            <a:ext cx="1026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endParaRPr lang="en-US" altLang="en-US" sz="3200" b="1" dirty="0"/>
          </a:p>
        </p:txBody>
      </p:sp>
      <p:pic>
        <p:nvPicPr>
          <p:cNvPr id="37890" name="Picture 2" descr="http://www.rightoption.co/images/data_entry.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594"/>
          <a:stretch/>
        </p:blipFill>
        <p:spPr bwMode="auto">
          <a:xfrm>
            <a:off x="1613750" y="3844026"/>
            <a:ext cx="3644867" cy="22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70161" y="3847489"/>
            <a:ext cx="1486304" cy="369332"/>
          </a:xfrm>
          <a:prstGeom prst="rect">
            <a:avLst/>
          </a:prstGeom>
          <a:solidFill>
            <a:srgbClr val="92D050"/>
          </a:solidFill>
        </p:spPr>
        <p:txBody>
          <a:bodyPr wrap="square" rtlCol="0">
            <a:spAutoFit/>
          </a:bodyPr>
          <a:lstStyle/>
          <a:p>
            <a:r>
              <a:rPr lang="en-US" b="1" dirty="0" smtClean="0">
                <a:solidFill>
                  <a:schemeClr val="bg1"/>
                </a:solidFill>
                <a:latin typeface="Cambria" panose="02040503050406030204" pitchFamily="18" charset="0"/>
              </a:rPr>
              <a:t>500 Lux</a:t>
            </a:r>
            <a:endParaRPr lang="en-SG" b="1" dirty="0">
              <a:solidFill>
                <a:schemeClr val="bg1"/>
              </a:solidFill>
              <a:latin typeface="Cambria" panose="02040503050406030204" pitchFamily="18" charset="0"/>
            </a:endParaRPr>
          </a:p>
        </p:txBody>
      </p:sp>
      <p:sp>
        <p:nvSpPr>
          <p:cNvPr id="16" name="Title 1"/>
          <p:cNvSpPr txBox="1">
            <a:spLocks/>
          </p:cNvSpPr>
          <p:nvPr/>
        </p:nvSpPr>
        <p:spPr>
          <a:xfrm>
            <a:off x="1045233" y="1035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a:solidFill>
                  <a:schemeClr val="tx1">
                    <a:lumMod val="50000"/>
                    <a:lumOff val="50000"/>
                  </a:schemeClr>
                </a:solidFill>
                <a:latin typeface="Cambria" panose="02040503050406030204" pitchFamily="18" charset="0"/>
              </a:rPr>
              <a:t>Examples of Illuminance </a:t>
            </a:r>
            <a:r>
              <a:rPr lang="en-SG" sz="2800" dirty="0">
                <a:solidFill>
                  <a:schemeClr val="tx1">
                    <a:lumMod val="50000"/>
                    <a:lumOff val="50000"/>
                  </a:schemeClr>
                </a:solidFill>
                <a:latin typeface="Cambria" panose="02040503050406030204" pitchFamily="18" charset="0"/>
              </a:rPr>
              <a:t>(Lux)</a:t>
            </a:r>
          </a:p>
        </p:txBody>
      </p:sp>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t="96879" r="75891" b="-267"/>
          <a:stretch/>
        </p:blipFill>
        <p:spPr>
          <a:xfrm>
            <a:off x="9181141" y="6638081"/>
            <a:ext cx="2928396" cy="219919"/>
          </a:xfrm>
          <a:prstGeom prst="rect">
            <a:avLst/>
          </a:prstGeom>
        </p:spPr>
      </p:pic>
    </p:spTree>
    <p:extLst>
      <p:ext uri="{BB962C8B-B14F-4D97-AF65-F5344CB8AC3E}">
        <p14:creationId xmlns:p14="http://schemas.microsoft.com/office/powerpoint/2010/main" val="413474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7" name="Picture 2" descr="Image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1" r="9153"/>
          <a:stretch/>
        </p:blipFill>
        <p:spPr bwMode="auto">
          <a:xfrm>
            <a:off x="218363" y="1520614"/>
            <a:ext cx="3684897" cy="21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62" t="458" r="11554" b="-458"/>
          <a:stretch/>
        </p:blipFill>
        <p:spPr bwMode="auto">
          <a:xfrm>
            <a:off x="4162568" y="1520614"/>
            <a:ext cx="3684897" cy="21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60"/>
          <a:stretch/>
        </p:blipFill>
        <p:spPr bwMode="auto">
          <a:xfrm>
            <a:off x="8093120" y="1521005"/>
            <a:ext cx="3875965" cy="21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219200" y="479016"/>
            <a:ext cx="1026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chemeClr val="tx1"/>
                </a:solidFill>
                <a:latin typeface="Arial" pitchFamily="34" charset="0"/>
              </a:defRPr>
            </a:lvl1pPr>
            <a:lvl2pPr marL="742950" indent="-285750">
              <a:buChar char="–"/>
              <a:defRPr sz="2200">
                <a:solidFill>
                  <a:schemeClr val="tx1"/>
                </a:solidFill>
                <a:latin typeface="Arial" pitchFamily="34" charset="0"/>
              </a:defRPr>
            </a:lvl2pPr>
            <a:lvl3pPr marL="1143000" indent="-228600">
              <a:buSzPct val="90000"/>
              <a:buFont typeface="Wingdings" pitchFamily="2" charset="2"/>
              <a:buChar char="§"/>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SzPct val="110000"/>
              <a:buChar char="·"/>
              <a:defRPr sz="1600">
                <a:solidFill>
                  <a:schemeClr val="tx1"/>
                </a:solidFill>
                <a:latin typeface="Arial" pitchFamily="34" charset="0"/>
              </a:defRPr>
            </a:lvl5pPr>
            <a:lvl6pPr marL="25146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6pPr>
            <a:lvl7pPr marL="29718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7pPr>
            <a:lvl8pPr marL="34290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8pPr>
            <a:lvl9pPr marL="3886200" indent="-228600" eaLnBrk="0" fontAlgn="base" hangingPunct="0">
              <a:lnSpc>
                <a:spcPct val="105000"/>
              </a:lnSpc>
              <a:spcBef>
                <a:spcPct val="0"/>
              </a:spcBef>
              <a:spcAft>
                <a:spcPct val="0"/>
              </a:spcAft>
              <a:buSzPct val="110000"/>
              <a:buChar char="·"/>
              <a:defRPr sz="1600">
                <a:solidFill>
                  <a:schemeClr val="tx1"/>
                </a:solidFill>
                <a:latin typeface="Arial" pitchFamily="34" charset="0"/>
              </a:defRPr>
            </a:lvl9pPr>
          </a:lstStyle>
          <a:p>
            <a:pPr algn="ctr">
              <a:lnSpc>
                <a:spcPct val="100000"/>
              </a:lnSpc>
              <a:buFontTx/>
              <a:buNone/>
            </a:pPr>
            <a:r>
              <a:rPr lang="en-US" altLang="en-US" sz="4400" dirty="0" smtClean="0">
                <a:solidFill>
                  <a:schemeClr val="tx1">
                    <a:lumMod val="50000"/>
                    <a:lumOff val="50000"/>
                  </a:schemeClr>
                </a:solidFill>
                <a:latin typeface="Cambria" panose="02040503050406030204" pitchFamily="18" charset="0"/>
              </a:rPr>
              <a:t>Colour Rendering index</a:t>
            </a:r>
            <a:r>
              <a:rPr lang="en-US" altLang="en-US" sz="4400" dirty="0" smtClean="0">
                <a:latin typeface="Cambria" panose="02040503050406030204" pitchFamily="18" charset="0"/>
              </a:rPr>
              <a:t> </a:t>
            </a:r>
            <a:r>
              <a:rPr lang="en-US" altLang="en-US" sz="5400" dirty="0" smtClean="0">
                <a:solidFill>
                  <a:schemeClr val="bg1"/>
                </a:solidFill>
                <a:latin typeface="Cambria" panose="02040503050406030204" pitchFamily="18" charset="0"/>
              </a:rPr>
              <a:t>CRI</a:t>
            </a:r>
            <a:endParaRPr lang="en-US" altLang="en-US" sz="5400" dirty="0">
              <a:solidFill>
                <a:schemeClr val="bg1"/>
              </a:solidFill>
              <a:latin typeface="Cambria" panose="02040503050406030204" pitchFamily="18" charset="0"/>
            </a:endParaRPr>
          </a:p>
        </p:txBody>
      </p:sp>
      <p:sp>
        <p:nvSpPr>
          <p:cNvPr id="2" name="Rectangle 1"/>
          <p:cNvSpPr/>
          <p:nvPr/>
        </p:nvSpPr>
        <p:spPr>
          <a:xfrm>
            <a:off x="559558" y="4100447"/>
            <a:ext cx="10921242" cy="2062103"/>
          </a:xfrm>
          <a:prstGeom prst="rect">
            <a:avLst/>
          </a:prstGeom>
          <a:solidFill>
            <a:srgbClr val="92D050"/>
          </a:solidFill>
        </p:spPr>
        <p:txBody>
          <a:bodyPr wrap="square">
            <a:spAutoFit/>
          </a:bodyPr>
          <a:lstStyle/>
          <a:p>
            <a:pPr algn="just">
              <a:lnSpc>
                <a:spcPct val="100000"/>
              </a:lnSpc>
              <a:spcBef>
                <a:spcPct val="50000"/>
              </a:spcBef>
              <a:buFontTx/>
              <a:buNone/>
            </a:pPr>
            <a:r>
              <a:rPr lang="en-US" altLang="en-US" sz="2800" dirty="0" smtClean="0">
                <a:solidFill>
                  <a:schemeClr val="bg1"/>
                </a:solidFill>
                <a:latin typeface="Cambria" panose="02040503050406030204" pitchFamily="18" charset="0"/>
              </a:rPr>
              <a:t>The</a:t>
            </a:r>
            <a:r>
              <a:rPr lang="en-US" altLang="en-US" sz="4000" dirty="0" smtClean="0">
                <a:solidFill>
                  <a:schemeClr val="bg1"/>
                </a:solidFill>
                <a:latin typeface="Cambria" panose="02040503050406030204" pitchFamily="18" charset="0"/>
              </a:rPr>
              <a:t> </a:t>
            </a:r>
            <a:r>
              <a:rPr lang="en-US" altLang="en-US" sz="4400" dirty="0" smtClean="0">
                <a:solidFill>
                  <a:schemeClr val="bg1"/>
                </a:solidFill>
                <a:latin typeface="Cambria" panose="02040503050406030204" pitchFamily="18" charset="0"/>
              </a:rPr>
              <a:t>Colors</a:t>
            </a:r>
            <a:r>
              <a:rPr lang="en-US" altLang="en-US" sz="2800" dirty="0" smtClean="0">
                <a:solidFill>
                  <a:schemeClr val="accent2">
                    <a:lumMod val="75000"/>
                  </a:schemeClr>
                </a:solidFill>
                <a:latin typeface="Cambria" panose="02040503050406030204" pitchFamily="18" charset="0"/>
              </a:rPr>
              <a:t> </a:t>
            </a:r>
            <a:r>
              <a:rPr lang="en-US" altLang="en-US" sz="2800" dirty="0">
                <a:solidFill>
                  <a:schemeClr val="bg1"/>
                </a:solidFill>
                <a:latin typeface="Cambria" panose="02040503050406030204" pitchFamily="18" charset="0"/>
              </a:rPr>
              <a:t>of objects and human skin-tone must be rendered well by the lamp used. This is important to appreciate true </a:t>
            </a:r>
            <a:r>
              <a:rPr lang="en-US" altLang="en-US" sz="2800" dirty="0" smtClean="0">
                <a:solidFill>
                  <a:schemeClr val="bg1"/>
                </a:solidFill>
                <a:latin typeface="Cambria" panose="02040503050406030204" pitchFamily="18" charset="0"/>
              </a:rPr>
              <a:t>colors </a:t>
            </a:r>
            <a:r>
              <a:rPr lang="en-US" altLang="en-US" sz="2800" dirty="0">
                <a:solidFill>
                  <a:schemeClr val="bg1"/>
                </a:solidFill>
                <a:latin typeface="Cambria" panose="02040503050406030204" pitchFamily="18" charset="0"/>
              </a:rPr>
              <a:t>of objects and to feel well about one’s own health. Lamps that radiate in the 3 Primary </a:t>
            </a:r>
            <a:r>
              <a:rPr lang="en-US" altLang="en-US" sz="2800" dirty="0" smtClean="0">
                <a:solidFill>
                  <a:schemeClr val="bg1"/>
                </a:solidFill>
                <a:latin typeface="Cambria" panose="02040503050406030204" pitchFamily="18" charset="0"/>
              </a:rPr>
              <a:t>colors </a:t>
            </a:r>
            <a:r>
              <a:rPr lang="en-US" altLang="en-US" sz="2800" dirty="0">
                <a:solidFill>
                  <a:schemeClr val="bg1"/>
                </a:solidFill>
                <a:latin typeface="Cambria" panose="02040503050406030204" pitchFamily="18" charset="0"/>
              </a:rPr>
              <a:t>of Red-Green-Blue generally have a high CRI. </a:t>
            </a:r>
            <a:endParaRPr lang="en-US" altLang="en-US" sz="2400" dirty="0">
              <a:solidFill>
                <a:schemeClr val="bg1"/>
              </a:solidFill>
              <a:latin typeface="Cambria" panose="02040503050406030204" pitchFamily="18" charset="0"/>
            </a:endParaRPr>
          </a:p>
        </p:txBody>
      </p:sp>
      <p:sp>
        <p:nvSpPr>
          <p:cNvPr id="8" name="TextBox 7"/>
          <p:cNvSpPr txBox="1"/>
          <p:nvPr/>
        </p:nvSpPr>
        <p:spPr>
          <a:xfrm>
            <a:off x="9588188" y="6588977"/>
            <a:ext cx="2523448" cy="261610"/>
          </a:xfrm>
          <a:prstGeom prst="rect">
            <a:avLst/>
          </a:prstGeom>
          <a:noFill/>
        </p:spPr>
        <p:txBody>
          <a:bodyPr wrap="none" rtlCol="0">
            <a:spAutoFit/>
          </a:bodyPr>
          <a:lstStyle/>
          <a:p>
            <a:r>
              <a:rPr lang="en-SG" sz="1100" i="1" dirty="0" smtClean="0"/>
              <a:t>©Singapore Green Building Council 2014</a:t>
            </a:r>
            <a:endParaRPr lang="en-SG" sz="1100" i="1" dirty="0"/>
          </a:p>
        </p:txBody>
      </p:sp>
    </p:spTree>
    <p:extLst>
      <p:ext uri="{BB962C8B-B14F-4D97-AF65-F5344CB8AC3E}">
        <p14:creationId xmlns:p14="http://schemas.microsoft.com/office/powerpoint/2010/main" val="343750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presentation – Template ppt" ma:contentTypeID="0x01010072E31016A38CCF458A9FD467A8723A8800CC44C3B8B54E7940B588A80D3874C127" ma:contentTypeVersion="23" ma:contentTypeDescription="" ma:contentTypeScope="" ma:versionID="720ffe97b55116e669915a14e91f2a36">
  <xsd:schema xmlns:xsd="http://www.w3.org/2001/XMLSchema" xmlns:xs="http://www.w3.org/2001/XMLSchema" xmlns:p="http://schemas.microsoft.com/office/2006/metadata/properties" xmlns:ns2="1a892fad-df67-40b1-88e1-5e089b04fa96" xmlns:ns3="5bb79841-f437-490f-a25e-3e62e866abec" targetNamespace="http://schemas.microsoft.com/office/2006/metadata/properties" ma:root="true" ma:fieldsID="e3cfcbf39456a86740be08f1faced849" ns2:_="" ns3:_="">
    <xsd:import namespace="1a892fad-df67-40b1-88e1-5e089b04fa96"/>
    <xsd:import namespace="5bb79841-f437-490f-a25e-3e62e866ab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92fad-df67-40b1-88e1-5e089b04f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3ad750-8a84-466a-9de5-09038342087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79841-f437-490f-a25e-3e62e866ab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c561be4-df5e-4b40-98e0-430b9b1253fa}" ma:internalName="TaxCatchAll" ma:showField="CatchAllData" ma:web="5bb79841-f437-490f-a25e-3e62e866ab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03260-5A15-4B02-939D-141A3E79E4A4}"/>
</file>

<file path=customXml/itemProps2.xml><?xml version="1.0" encoding="utf-8"?>
<ds:datastoreItem xmlns:ds="http://schemas.openxmlformats.org/officeDocument/2006/customXml" ds:itemID="{0E9ADD8A-8606-4012-93CE-14C814415F84}"/>
</file>

<file path=docProps/app.xml><?xml version="1.0" encoding="utf-8"?>
<Properties xmlns="http://schemas.openxmlformats.org/officeDocument/2006/extended-properties" xmlns:vt="http://schemas.openxmlformats.org/officeDocument/2006/docPropsVTypes">
  <TotalTime>2698</TotalTime>
  <Words>2320</Words>
  <Application>Microsoft Office PowerPoint</Application>
  <PresentationFormat>Widescreen</PresentationFormat>
  <Paragraphs>245</Paragraphs>
  <Slides>21</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MS PGothic</vt:lpstr>
      <vt:lpstr>Arial</vt:lpstr>
      <vt:lpstr>Calibri</vt:lpstr>
      <vt:lpstr>Calibri Light</vt:lpstr>
      <vt:lpstr>Cambria</vt:lpstr>
      <vt:lpstr>Tahoma</vt:lpstr>
      <vt:lpstr>Times New Roman</vt:lpstr>
      <vt:lpstr>Wingdings</vt:lpstr>
      <vt:lpstr>Office Theme</vt:lpstr>
      <vt:lpstr>Image</vt:lpstr>
      <vt:lpstr>PowerPoint Presentation</vt:lpstr>
      <vt:lpstr>5. Lighting</vt:lpstr>
      <vt:lpstr>PowerPoint Presentation</vt:lpstr>
      <vt:lpstr>Light is part of the Electromagnetic spectrum</vt:lpstr>
      <vt:lpstr>Key definitions &amp; Units</vt:lpstr>
      <vt:lpstr>Light output &amp; Efficacy</vt:lpstr>
      <vt:lpstr>Illuminance or Lighting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School Initiative</dc:title>
  <dc:creator>Benjamin Towell</dc:creator>
  <cp:lastModifiedBy>James Tan</cp:lastModifiedBy>
  <cp:revision>203</cp:revision>
  <cp:lastPrinted>2014-01-05T11:41:27Z</cp:lastPrinted>
  <dcterms:created xsi:type="dcterms:W3CDTF">2014-01-05T06:55:25Z</dcterms:created>
  <dcterms:modified xsi:type="dcterms:W3CDTF">2014-10-30T01:33:43Z</dcterms:modified>
</cp:coreProperties>
</file>